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47" r:id="rId1"/>
    <p:sldMasterId id="2147483748" r:id="rId2"/>
    <p:sldMasterId id="2147483749" r:id="rId3"/>
    <p:sldMasterId id="2147483751" r:id="rId4"/>
    <p:sldMasterId id="2147483752" r:id="rId5"/>
  </p:sldMasterIdLst>
  <p:notesMasterIdLst>
    <p:notesMasterId r:id="rId41"/>
  </p:notesMasterIdLst>
  <p:handoutMasterIdLst>
    <p:handoutMasterId r:id="rId42"/>
  </p:handoutMasterIdLst>
  <p:sldIdLst>
    <p:sldId id="256" r:id="rId6"/>
    <p:sldId id="285" r:id="rId7"/>
    <p:sldId id="303" r:id="rId8"/>
    <p:sldId id="286" r:id="rId9"/>
    <p:sldId id="304" r:id="rId10"/>
    <p:sldId id="261" r:id="rId11"/>
    <p:sldId id="262" r:id="rId12"/>
    <p:sldId id="305" r:id="rId13"/>
    <p:sldId id="288" r:id="rId14"/>
    <p:sldId id="306" r:id="rId15"/>
    <p:sldId id="264" r:id="rId16"/>
    <p:sldId id="265" r:id="rId17"/>
    <p:sldId id="266" r:id="rId18"/>
    <p:sldId id="307" r:id="rId19"/>
    <p:sldId id="267" r:id="rId20"/>
    <p:sldId id="308" r:id="rId21"/>
    <p:sldId id="294" r:id="rId22"/>
    <p:sldId id="309" r:id="rId23"/>
    <p:sldId id="295" r:id="rId24"/>
    <p:sldId id="311" r:id="rId25"/>
    <p:sldId id="296" r:id="rId26"/>
    <p:sldId id="313" r:id="rId27"/>
    <p:sldId id="297" r:id="rId28"/>
    <p:sldId id="315" r:id="rId29"/>
    <p:sldId id="299" r:id="rId30"/>
    <p:sldId id="310" r:id="rId31"/>
    <p:sldId id="300" r:id="rId32"/>
    <p:sldId id="312" r:id="rId33"/>
    <p:sldId id="301" r:id="rId34"/>
    <p:sldId id="314" r:id="rId35"/>
    <p:sldId id="302" r:id="rId36"/>
    <p:sldId id="316" r:id="rId37"/>
    <p:sldId id="275" r:id="rId38"/>
    <p:sldId id="281" r:id="rId39"/>
    <p:sldId id="283" r:id="rId40"/>
  </p:sldIdLst>
  <p:sldSz cx="9144000" cy="6858000" type="screen4x3"/>
  <p:notesSz cx="7010400" cy="9296400"/>
  <p:embeddedFontLst>
    <p:embeddedFont>
      <p:font typeface="Source Sans Pro" panose="020B0604020202020204" charset="0"/>
      <p:regular r:id="rId43"/>
      <p:bold r:id="rId44"/>
      <p:italic r:id="rId45"/>
      <p:boldItalic r:id="rId46"/>
    </p:embeddedFont>
    <p:embeddedFont>
      <p:font typeface="Helvetica Neue" panose="020B0604020202020204" charset="0"/>
      <p:regular r:id="rId47"/>
      <p:bold r:id="rId48"/>
      <p:italic r:id="rId49"/>
      <p:boldItalic r:id="rId50"/>
    </p:embeddedFont>
    <p:embeddedFont>
      <p:font typeface="Questrial" panose="020B0604020202020204" charset="0"/>
      <p:regular r:id="rId51"/>
    </p:embeddedFont>
    <p:embeddedFont>
      <p:font typeface="Verdana" panose="020B0604030504040204" pitchFamily="34" charset="0"/>
      <p:regular r:id="rId52"/>
      <p:bold r:id="rId53"/>
      <p:italic r:id="rId54"/>
      <p:boldItalic r:id="rId55"/>
    </p:embeddedFont>
    <p:embeddedFont>
      <p:font typeface="Open Sans" panose="020B060402020202020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Gill Sans" panose="020B0604020202020204" charset="0"/>
      <p:regular r:id="rId64"/>
      <p:bold r:id="rId65"/>
    </p:embeddedFont>
    <p:embeddedFont>
      <p:font typeface="Cabin" panose="020B0604020202020204" charset="0"/>
      <p:regular r:id="rId66"/>
      <p:bold r:id="rId67"/>
      <p:italic r:id="rId68"/>
      <p:boldItalic r:id="rId69"/>
    </p:embeddedFont>
    <p:embeddedFont>
      <p:font typeface="Arial Narrow" panose="020B0606020202030204" pitchFamily="34" charset="0"/>
      <p:regular r:id="rId70"/>
      <p:bold r:id="rId71"/>
      <p:italic r:id="rId72"/>
      <p:boldItalic r:id="rId73"/>
    </p:embeddedFont>
    <p:embeddedFont>
      <p:font typeface="Georgia" panose="02040502050405020303" pitchFamily="18"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Wells" initials="" lastIdx="1" clrIdx="0"/>
  <p:cmAuthor id="1" name="Kyle Freelander" initials="KF" lastIdx="8"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0205"/>
    <a:srgbClr val="8C3ACA"/>
    <a:srgbClr val="00B6FA"/>
    <a:srgbClr val="CD0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A6C94DB-4D80-4B79-8241-46C896B96253}">
  <a:tblStyle styleId="{FA6C94DB-4D80-4B79-8241-46C896B962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7"/>
    <p:restoredTop sz="73702" autoAdjust="0"/>
  </p:normalViewPr>
  <p:slideViewPr>
    <p:cSldViewPr snapToGrid="0">
      <p:cViewPr varScale="1">
        <p:scale>
          <a:sx n="53" d="100"/>
          <a:sy n="53" d="100"/>
        </p:scale>
        <p:origin x="-1860" y="-96"/>
      </p:cViewPr>
      <p:guideLst>
        <p:guide orient="horz" pos="2160"/>
        <p:guide pos="2880"/>
      </p:guideLst>
    </p:cSldViewPr>
  </p:slideViewPr>
  <p:notesTextViewPr>
    <p:cViewPr>
      <p:scale>
        <a:sx n="1" d="1"/>
        <a:sy n="1" d="1"/>
      </p:scale>
      <p:origin x="0" y="0"/>
    </p:cViewPr>
  </p:notesTextViewPr>
  <p:sorterViewPr>
    <p:cViewPr>
      <p:scale>
        <a:sx n="100" d="100"/>
        <a:sy n="100" d="100"/>
      </p:scale>
      <p:origin x="0" y="1200"/>
    </p:cViewPr>
  </p:sorterViewPr>
  <p:notesViewPr>
    <p:cSldViewPr snapToGrid="0">
      <p:cViewPr varScale="1">
        <p:scale>
          <a:sx n="100" d="100"/>
          <a:sy n="100" d="100"/>
        </p:scale>
        <p:origin x="0" y="0"/>
      </p:cViewPr>
      <p:guideLst>
        <p:guide orient="horz" pos="2880"/>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handoutMaster" Target="handoutMasters/handout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9.fntdata"/><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 Target="slides/slide3.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 Target="slides/slide2.xml"/><Relationship Id="rId71"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font" Target="fonts/font3.fntdata"/><Relationship Id="rId66" Type="http://schemas.openxmlformats.org/officeDocument/2006/relationships/font" Target="fonts/font2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BE6BE75-AB8B-1743-8E29-1C82D02D52C5}"/>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1E9D9680-D5A3-E04D-9561-4B64FF99F67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CCCED98-B96D-9E40-A737-0A3779F2CB93}" type="datetimeFigureOut">
              <a:rPr lang="en-US" smtClean="0"/>
              <a:t>12/13/2018</a:t>
            </a:fld>
            <a:endParaRPr lang="en-US"/>
          </a:p>
        </p:txBody>
      </p:sp>
      <p:sp>
        <p:nvSpPr>
          <p:cNvPr id="4" name="Footer Placeholder 3">
            <a:extLst>
              <a:ext uri="{FF2B5EF4-FFF2-40B4-BE49-F238E27FC236}">
                <a16:creationId xmlns:a16="http://schemas.microsoft.com/office/drawing/2014/main" xmlns="" id="{904DEF39-34F9-4C42-952E-1EDF09BFDC6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8700FC1-8C99-4645-A07F-A37BE68E5EB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0241999-BF02-F54B-9D53-E129D20C08BB}" type="slidenum">
              <a:rPr lang="en-US" smtClean="0"/>
              <a:t>‹#›</a:t>
            </a:fld>
            <a:endParaRPr lang="en-US"/>
          </a:p>
        </p:txBody>
      </p:sp>
    </p:spTree>
    <p:extLst>
      <p:ext uri="{BB962C8B-B14F-4D97-AF65-F5344CB8AC3E}">
        <p14:creationId xmlns:p14="http://schemas.microsoft.com/office/powerpoint/2010/main" val="4269213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69241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8"/>
        <p:cNvGrpSpPr/>
        <p:nvPr/>
      </p:nvGrpSpPr>
      <p:grpSpPr>
        <a:xfrm>
          <a:off x="0" y="0"/>
          <a:ext cx="0" cy="0"/>
          <a:chOff x="0" y="0"/>
          <a:chExt cx="0" cy="0"/>
        </a:xfrm>
      </p:grpSpPr>
      <p:sp>
        <p:nvSpPr>
          <p:cNvPr id="3889" name="Google Shape;3889;g43230fdf70_0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0" name="Google Shape;3890;g43230fdf70_0_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Suggested Title – [School Name] LCAP Education Summit </a:t>
            </a: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9"/>
        <p:cNvGrpSpPr/>
        <p:nvPr/>
      </p:nvGrpSpPr>
      <p:grpSpPr>
        <a:xfrm>
          <a:off x="0" y="0"/>
          <a:ext cx="0" cy="0"/>
          <a:chOff x="0" y="0"/>
          <a:chExt cx="0" cy="0"/>
        </a:xfrm>
      </p:grpSpPr>
      <p:sp>
        <p:nvSpPr>
          <p:cNvPr id="4040" name="Google Shape;4040;g44e7a88240_0_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1" name="Google Shape;4041;g44e7a88240_0_22: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Salaries + Benefits = 81.08%. Others include the OPEB Contribution – which is not projected this year</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TALKING POINTS: REFLECTS HOW MANY IS SPENT  BY GOAL ARE</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000" dirty="0">
              <a:solidFill>
                <a:schemeClr val="dk1"/>
              </a:solidFill>
              <a:latin typeface="Calibri"/>
              <a:ea typeface="Calibri"/>
              <a:cs typeface="Calibri"/>
              <a:sym typeface="Calibri"/>
            </a:endParaRPr>
          </a:p>
        </p:txBody>
      </p:sp>
      <p:sp>
        <p:nvSpPr>
          <p:cNvPr id="4042" name="Google Shape;4042;g44e7a88240_0_22: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854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43a732d0ac_1_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1" name="Google Shape;4081;g43a732d0ac_1_89: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082" name="Google Shape;4082;g43a732d0ac_1_89: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911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43a732d0ac_1_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1" name="Google Shape;4081;g43a732d0ac_1_89: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082" name="Google Shape;4082;g43a732d0ac_1_89: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967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g43a732d0ac_1_1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5" name="Google Shape;4115;g43a732d0ac_1_143: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16" name="Google Shape;4116;g43a732d0ac_1_143: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2431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g43a732d0ac_1_1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5" name="Google Shape;4115;g43a732d0ac_1_143: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16" name="Google Shape;4116;g43a732d0ac_1_143: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624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43a732d0ac_1_1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5" name="Google Shape;4135;g43a732d0ac_1_160: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36" name="Google Shape;4136;g43a732d0ac_1_160: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460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43a732d0ac_1_1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5" name="Google Shape;4135;g43a732d0ac_1_160: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36" name="Google Shape;4136;g43a732d0ac_1_160: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038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43a732d0ac_1_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1" name="Google Shape;4081;g43a732d0ac_1_89: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082" name="Google Shape;4082;g43a732d0ac_1_89: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5799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43a732d0ac_1_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1" name="Google Shape;4081;g43a732d0ac_1_89: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082" name="Google Shape;4082;g43a732d0ac_1_89: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8571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g43a732d0ac_1_1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5" name="Google Shape;4115;g43a732d0ac_1_143: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16" name="Google Shape;4116;g43a732d0ac_1_143: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84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9"/>
        <p:cNvGrpSpPr/>
        <p:nvPr/>
      </p:nvGrpSpPr>
      <p:grpSpPr>
        <a:xfrm>
          <a:off x="0" y="0"/>
          <a:ext cx="0" cy="0"/>
          <a:chOff x="0" y="0"/>
          <a:chExt cx="0" cy="0"/>
        </a:xfrm>
      </p:grpSpPr>
      <p:sp>
        <p:nvSpPr>
          <p:cNvPr id="3980" name="Google Shape;3980;g43a732d0ac_0_33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1" name="Google Shape;3981;g43a732d0ac_0_3375: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Local Control and Accountability Plan (LCAP) is a critical part of the new Local Control Funding Formula (LCFF). The Santa Ana Unified School District continuously engages parents, students, educators, employees, and the community to establish and monitor goals to improve student achievement and services provided by the school district. The LCAP, describes the district’s vision for student learning, actions and annual goals and demonstrates how the district’s budget supports the achievement of these goals.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82" name="Google Shape;3982;g43a732d0ac_0_3375: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g43a732d0ac_1_1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5" name="Google Shape;4115;g43a732d0ac_1_143: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16" name="Google Shape;4116;g43a732d0ac_1_143: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319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43a732d0ac_1_1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5" name="Google Shape;4135;g43a732d0ac_1_160: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36" name="Google Shape;4136;g43a732d0ac_1_160: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053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43a732d0ac_1_1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5" name="Google Shape;4135;g43a732d0ac_1_160: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i="0" u="none" strike="noStrike" cap="none">
              <a:solidFill>
                <a:schemeClr val="dk1"/>
              </a:solidFill>
              <a:latin typeface="Calibri"/>
              <a:ea typeface="Calibri"/>
              <a:cs typeface="Calibri"/>
              <a:sym typeface="Calibri"/>
            </a:endParaRPr>
          </a:p>
        </p:txBody>
      </p:sp>
      <p:sp>
        <p:nvSpPr>
          <p:cNvPr id="4136" name="Google Shape;4136;g43a732d0ac_1_160: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7021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4"/>
        <p:cNvGrpSpPr/>
        <p:nvPr/>
      </p:nvGrpSpPr>
      <p:grpSpPr>
        <a:xfrm>
          <a:off x="0" y="0"/>
          <a:ext cx="0" cy="0"/>
          <a:chOff x="0" y="0"/>
          <a:chExt cx="0" cy="0"/>
        </a:xfrm>
      </p:grpSpPr>
      <p:sp>
        <p:nvSpPr>
          <p:cNvPr id="4195" name="Google Shape;4195;g43a732d0ac_0_310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6" name="Google Shape;4196;g43a732d0ac_0_3101: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Engaging parents, students, school staff members, and other stakeholders in development of the Local Control Accountability Plan (LCAP) goals and actions is central to the LCAP development process. </a:t>
            </a:r>
            <a:endParaRPr sz="1200" b="0" i="0" u="none" strike="noStrike" cap="none">
              <a:solidFill>
                <a:schemeClr val="dk1"/>
              </a:solidFill>
              <a:latin typeface="Calibri"/>
              <a:ea typeface="Calibri"/>
              <a:cs typeface="Calibri"/>
              <a:sym typeface="Calibri"/>
            </a:endParaRPr>
          </a:p>
        </p:txBody>
      </p:sp>
      <p:sp>
        <p:nvSpPr>
          <p:cNvPr id="4197" name="Google Shape;4197;g43a732d0ac_0_3101: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9"/>
        <p:cNvGrpSpPr/>
        <p:nvPr/>
      </p:nvGrpSpPr>
      <p:grpSpPr>
        <a:xfrm>
          <a:off x="0" y="0"/>
          <a:ext cx="0" cy="0"/>
          <a:chOff x="0" y="0"/>
          <a:chExt cx="0" cy="0"/>
        </a:xfrm>
      </p:grpSpPr>
      <p:sp>
        <p:nvSpPr>
          <p:cNvPr id="4240" name="Google Shape;4240;g3392f97ecb_0_34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1" name="Google Shape;4241;g3392f97ecb_0_345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SAUSD would like to continue to gather staff, student, parent, and community members input into the District's Local Control Accountability Plan (LCAP). We value all opinion and hope you will encourage others to share their thoughts on how SAUSD can improve our engagement efforts, materials, goals, and more.</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US" dirty="0"/>
              <a:t>Handout flyer and model how families can offer feedback using Let’s Talk!</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0"/>
        <p:cNvGrpSpPr/>
        <p:nvPr/>
      </p:nvGrpSpPr>
      <p:grpSpPr>
        <a:xfrm>
          <a:off x="0" y="0"/>
          <a:ext cx="0" cy="0"/>
          <a:chOff x="0" y="0"/>
          <a:chExt cx="0" cy="0"/>
        </a:xfrm>
      </p:grpSpPr>
      <p:sp>
        <p:nvSpPr>
          <p:cNvPr id="4261" name="Google Shape;4261;p3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4262" name="Google Shape;4262;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8"/>
        <p:cNvGrpSpPr/>
        <p:nvPr/>
      </p:nvGrpSpPr>
      <p:grpSpPr>
        <a:xfrm>
          <a:off x="0" y="0"/>
          <a:ext cx="0" cy="0"/>
          <a:chOff x="0" y="0"/>
          <a:chExt cx="0" cy="0"/>
        </a:xfrm>
      </p:grpSpPr>
      <p:sp>
        <p:nvSpPr>
          <p:cNvPr id="3989" name="Google Shape;3989;g43230fdf70_0_329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0" name="Google Shape;3990;g43230fdf70_0_3293: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i="0" u="none" strike="noStrike" cap="none">
                <a:solidFill>
                  <a:schemeClr val="dk1"/>
                </a:solidFill>
                <a:latin typeface="Calibri"/>
                <a:ea typeface="Calibri"/>
                <a:cs typeface="Calibri"/>
                <a:sym typeface="Calibri"/>
              </a:rPr>
              <a:t>The LCAP is the action plan that accompanies each district’s budget. The LCAP is a three-year plan that describes the goals, actions, services, and expenditures to support improved student outcomes that </a:t>
            </a:r>
            <a:r>
              <a:rPr lang="en-US" sz="1000" i="0" u="sng" strike="noStrike" cap="none">
                <a:solidFill>
                  <a:schemeClr val="dk1"/>
                </a:solidFill>
                <a:latin typeface="Calibri"/>
                <a:ea typeface="Calibri"/>
                <a:cs typeface="Calibri"/>
                <a:sym typeface="Calibri"/>
              </a:rPr>
              <a:t>address state and local priorities.</a:t>
            </a:r>
            <a:endParaRPr sz="10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00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000" i="0" u="none" strike="noStrike" cap="none">
                <a:solidFill>
                  <a:schemeClr val="dk1"/>
                </a:solidFill>
                <a:latin typeface="Calibri"/>
                <a:ea typeface="Calibri"/>
                <a:cs typeface="Calibri"/>
                <a:sym typeface="Calibri"/>
              </a:rPr>
              <a:t>Local Control Funding Formula (LCFF) is California’s education funding system. </a:t>
            </a:r>
            <a:endParaRPr sz="10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000" i="0" u="none" strike="noStrike" cap="none">
                <a:solidFill>
                  <a:schemeClr val="dk1"/>
                </a:solidFill>
                <a:latin typeface="Calibri"/>
                <a:ea typeface="Calibri"/>
                <a:cs typeface="Calibri"/>
                <a:sym typeface="Calibri"/>
              </a:rPr>
              <a:t>• Provides more flexibility and local control in decisions regarding student achievement. </a:t>
            </a:r>
            <a:endParaRPr sz="10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000" i="0" u="none" strike="noStrike" cap="none">
                <a:solidFill>
                  <a:schemeClr val="dk1"/>
                </a:solidFill>
                <a:latin typeface="Calibri"/>
                <a:ea typeface="Calibri"/>
                <a:cs typeface="Calibri"/>
                <a:sym typeface="Calibri"/>
              </a:rPr>
              <a:t>• Involves parents, students and teachers in decisions about academic programs and expenditures. • Includes funding for at-risk / high need students, i.e. free and reduced lunch, English learner, and foster youth students.</a:t>
            </a:r>
            <a:endParaRPr sz="100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000" i="0" u="sng"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000" i="0" u="none" strike="noStrike" cap="none">
                <a:solidFill>
                  <a:schemeClr val="dk1"/>
                </a:solidFill>
                <a:latin typeface="Calibri"/>
                <a:ea typeface="Calibri"/>
                <a:cs typeface="Calibri"/>
                <a:sym typeface="Calibri"/>
              </a:rPr>
              <a:t>What were the big ideas behind the Local Control and Accountability Plan?</a:t>
            </a:r>
            <a:endParaRPr sz="1000">
              <a:latin typeface="Calibri"/>
              <a:ea typeface="Calibri"/>
              <a:cs typeface="Calibri"/>
              <a:sym typeface="Calibri"/>
            </a:endParaRPr>
          </a:p>
          <a:p>
            <a:pPr marL="171450" marR="0" lvl="0" indent="-158750" algn="l" rtl="0">
              <a:lnSpc>
                <a:spcPct val="100000"/>
              </a:lnSpc>
              <a:spcBef>
                <a:spcPts val="0"/>
              </a:spcBef>
              <a:spcAft>
                <a:spcPts val="0"/>
              </a:spcAft>
              <a:buClr>
                <a:schemeClr val="dk1"/>
              </a:buClr>
              <a:buSzPts val="1000"/>
              <a:buFont typeface="Calibri"/>
              <a:buChar char="•"/>
            </a:pPr>
            <a:r>
              <a:rPr lang="en-US" sz="1000" i="0" u="none" strike="noStrike" cap="none">
                <a:solidFill>
                  <a:schemeClr val="dk1"/>
                </a:solidFill>
                <a:latin typeface="Calibri"/>
                <a:ea typeface="Calibri"/>
                <a:cs typeface="Calibri"/>
                <a:sym typeface="Calibri"/>
              </a:rPr>
              <a:t>Increased flexibility in the use of state funds by replacing “categorical funds” that could only be used for specific purposes with Local Control Funding Formula funds.</a:t>
            </a:r>
            <a:endParaRPr sz="1000">
              <a:latin typeface="Calibri"/>
              <a:ea typeface="Calibri"/>
              <a:cs typeface="Calibri"/>
              <a:sym typeface="Calibri"/>
            </a:endParaRPr>
          </a:p>
          <a:p>
            <a:pPr marL="171450" marR="0" lvl="0" indent="-158750" algn="l" rtl="0">
              <a:lnSpc>
                <a:spcPct val="100000"/>
              </a:lnSpc>
              <a:spcBef>
                <a:spcPts val="0"/>
              </a:spcBef>
              <a:spcAft>
                <a:spcPts val="0"/>
              </a:spcAft>
              <a:buClr>
                <a:schemeClr val="dk1"/>
              </a:buClr>
              <a:buSzPts val="1000"/>
              <a:buFont typeface="Calibri"/>
              <a:buChar char="•"/>
            </a:pPr>
            <a:r>
              <a:rPr lang="en-US" sz="1000" i="0" u="none" strike="noStrike" cap="none">
                <a:solidFill>
                  <a:schemeClr val="dk1"/>
                </a:solidFill>
                <a:latin typeface="Calibri"/>
                <a:ea typeface="Calibri"/>
                <a:cs typeface="Calibri"/>
                <a:sym typeface="Calibri"/>
              </a:rPr>
              <a:t>Required districts to write a three year plan that shows how funds will be used to improve student achievement.</a:t>
            </a:r>
            <a:endParaRPr sz="1000">
              <a:latin typeface="Calibri"/>
              <a:ea typeface="Calibri"/>
              <a:cs typeface="Calibri"/>
              <a:sym typeface="Calibri"/>
            </a:endParaRPr>
          </a:p>
          <a:p>
            <a:pPr marL="171450" marR="0" lvl="0" indent="-158750" algn="l" rtl="0">
              <a:lnSpc>
                <a:spcPct val="100000"/>
              </a:lnSpc>
              <a:spcBef>
                <a:spcPts val="0"/>
              </a:spcBef>
              <a:spcAft>
                <a:spcPts val="0"/>
              </a:spcAft>
              <a:buClr>
                <a:schemeClr val="dk1"/>
              </a:buClr>
              <a:buSzPts val="1000"/>
              <a:buFont typeface="Calibri"/>
              <a:buChar char="•"/>
            </a:pPr>
            <a:r>
              <a:rPr lang="en-US" sz="1000" i="0" u="none" strike="noStrike" cap="none">
                <a:solidFill>
                  <a:schemeClr val="dk1"/>
                </a:solidFill>
                <a:latin typeface="Calibri"/>
                <a:ea typeface="Calibri"/>
                <a:cs typeface="Calibri"/>
                <a:sym typeface="Calibri"/>
              </a:rPr>
              <a:t>Requires districts to align the use of resources ($$) with student needs.</a:t>
            </a:r>
            <a:endParaRPr sz="100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000">
              <a:solidFill>
                <a:schemeClr val="dk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r>
              <a:rPr lang="en-US" sz="1000">
                <a:solidFill>
                  <a:schemeClr val="dk1"/>
                </a:solidFill>
                <a:latin typeface="Calibri"/>
                <a:ea typeface="Calibri"/>
                <a:cs typeface="Calibri"/>
                <a:sym typeface="Calibri"/>
              </a:rPr>
              <a:t>Target populations include: </a:t>
            </a:r>
            <a:r>
              <a:rPr lang="en-US" sz="1000" i="1">
                <a:solidFill>
                  <a:schemeClr val="dk1"/>
                </a:solidFill>
                <a:latin typeface="Calibri"/>
                <a:ea typeface="Calibri"/>
                <a:cs typeface="Calibri"/>
                <a:sym typeface="Calibri"/>
              </a:rPr>
              <a:t>Students with Economic Hardship, English Language Learners, Foster Youth, Students with Disabilities, African American Students , Latino Students</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1" name="Google Shape;3991;g43230fdf70_0_3293: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8"/>
        <p:cNvGrpSpPr/>
        <p:nvPr/>
      </p:nvGrpSpPr>
      <p:grpSpPr>
        <a:xfrm>
          <a:off x="0" y="0"/>
          <a:ext cx="0" cy="0"/>
          <a:chOff x="0" y="0"/>
          <a:chExt cx="0" cy="0"/>
        </a:xfrm>
      </p:grpSpPr>
      <p:sp>
        <p:nvSpPr>
          <p:cNvPr id="3989" name="Google Shape;3989;g43230fdf70_0_329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0" name="Google Shape;3990;g43230fdf70_0_3293: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i="0" u="none" strike="noStrike" cap="none" dirty="0">
                <a:solidFill>
                  <a:schemeClr val="dk1"/>
                </a:solidFill>
                <a:latin typeface="Calibri"/>
                <a:ea typeface="Calibri"/>
                <a:cs typeface="Calibri"/>
                <a:sym typeface="Calibri"/>
              </a:rPr>
              <a:t>The LCAP is the action plan that accompanies each district’s budget. The LCAP is a three-year plan that describes the goals, actions, services, and expenditures to support improved student outcomes that </a:t>
            </a:r>
            <a:r>
              <a:rPr lang="en-US" sz="1000" i="0" u="sng" strike="noStrike" cap="none" dirty="0">
                <a:solidFill>
                  <a:schemeClr val="dk1"/>
                </a:solidFill>
                <a:latin typeface="Calibri"/>
                <a:ea typeface="Calibri"/>
                <a:cs typeface="Calibri"/>
                <a:sym typeface="Calibri"/>
              </a:rPr>
              <a:t>address state and local priorities.</a:t>
            </a:r>
            <a:endParaRPr sz="10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00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000" i="0" u="none" strike="noStrike" cap="none" dirty="0">
                <a:solidFill>
                  <a:schemeClr val="dk1"/>
                </a:solidFill>
                <a:latin typeface="Calibri"/>
                <a:ea typeface="Calibri"/>
                <a:cs typeface="Calibri"/>
                <a:sym typeface="Calibri"/>
              </a:rPr>
              <a:t>Local Control Funding Formula (LCFF) is California’s education funding system. </a:t>
            </a:r>
            <a:endParaRPr sz="10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000" i="0" u="none" strike="noStrike" cap="none" dirty="0">
                <a:solidFill>
                  <a:schemeClr val="dk1"/>
                </a:solidFill>
                <a:latin typeface="Calibri"/>
                <a:ea typeface="Calibri"/>
                <a:cs typeface="Calibri"/>
                <a:sym typeface="Calibri"/>
              </a:rPr>
              <a:t>• Provides more flexibility and local control in decisions regarding student achievement. </a:t>
            </a:r>
            <a:endParaRPr sz="10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000" i="0" u="none" strike="noStrike" cap="none" dirty="0">
                <a:solidFill>
                  <a:schemeClr val="dk1"/>
                </a:solidFill>
                <a:latin typeface="Calibri"/>
                <a:ea typeface="Calibri"/>
                <a:cs typeface="Calibri"/>
                <a:sym typeface="Calibri"/>
              </a:rPr>
              <a:t>• Involves parents, </a:t>
            </a:r>
            <a:r>
              <a:rPr lang="en-US" sz="1000" i="0" u="none" strike="noStrike" cap="none" dirty="0" err="1">
                <a:solidFill>
                  <a:schemeClr val="dk1"/>
                </a:solidFill>
                <a:latin typeface="Calibri"/>
                <a:ea typeface="Calibri"/>
                <a:cs typeface="Calibri"/>
                <a:sym typeface="Calibri"/>
              </a:rPr>
              <a:t>los</a:t>
            </a:r>
            <a:r>
              <a:rPr lang="en-US" sz="1000" i="0" u="none" strike="noStrike" cap="none" dirty="0">
                <a:solidFill>
                  <a:schemeClr val="dk1"/>
                </a:solidFill>
                <a:latin typeface="Calibri"/>
                <a:ea typeface="Calibri"/>
                <a:cs typeface="Calibri"/>
                <a:sym typeface="Calibri"/>
              </a:rPr>
              <a:t> </a:t>
            </a:r>
            <a:r>
              <a:rPr lang="en-US" sz="1000" i="0" u="none" strike="noStrike" cap="none" dirty="0" err="1">
                <a:solidFill>
                  <a:schemeClr val="dk1"/>
                </a:solidFill>
                <a:latin typeface="Calibri"/>
                <a:ea typeface="Calibri"/>
                <a:cs typeface="Calibri"/>
                <a:sym typeface="Calibri"/>
              </a:rPr>
              <a:t>alumnos</a:t>
            </a:r>
            <a:r>
              <a:rPr lang="en-US" sz="1000" i="0" u="none" strike="noStrike" cap="none" dirty="0">
                <a:solidFill>
                  <a:schemeClr val="dk1"/>
                </a:solidFill>
                <a:latin typeface="Calibri"/>
                <a:ea typeface="Calibri"/>
                <a:cs typeface="Calibri"/>
                <a:sym typeface="Calibri"/>
              </a:rPr>
              <a:t> and teachers in decisions about academic programs and expenditures. • Includes funding for at-risk / high need </a:t>
            </a:r>
            <a:r>
              <a:rPr lang="en-US" sz="1000" i="0" u="none" strike="noStrike" cap="none" dirty="0" err="1">
                <a:solidFill>
                  <a:schemeClr val="dk1"/>
                </a:solidFill>
                <a:latin typeface="Calibri"/>
                <a:ea typeface="Calibri"/>
                <a:cs typeface="Calibri"/>
                <a:sym typeface="Calibri"/>
              </a:rPr>
              <a:t>los</a:t>
            </a:r>
            <a:r>
              <a:rPr lang="en-US" sz="1000" i="0" u="none" strike="noStrike" cap="none" dirty="0">
                <a:solidFill>
                  <a:schemeClr val="dk1"/>
                </a:solidFill>
                <a:latin typeface="Calibri"/>
                <a:ea typeface="Calibri"/>
                <a:cs typeface="Calibri"/>
                <a:sym typeface="Calibri"/>
              </a:rPr>
              <a:t> </a:t>
            </a:r>
            <a:r>
              <a:rPr lang="en-US" sz="1000" i="0" u="none" strike="noStrike" cap="none" dirty="0" err="1">
                <a:solidFill>
                  <a:schemeClr val="dk1"/>
                </a:solidFill>
                <a:latin typeface="Calibri"/>
                <a:ea typeface="Calibri"/>
                <a:cs typeface="Calibri"/>
                <a:sym typeface="Calibri"/>
              </a:rPr>
              <a:t>alumnos</a:t>
            </a:r>
            <a:r>
              <a:rPr lang="en-US" sz="1000" i="0" u="none" strike="noStrike" cap="none" dirty="0">
                <a:solidFill>
                  <a:schemeClr val="dk1"/>
                </a:solidFill>
                <a:latin typeface="Calibri"/>
                <a:ea typeface="Calibri"/>
                <a:cs typeface="Calibri"/>
                <a:sym typeface="Calibri"/>
              </a:rPr>
              <a:t>, i.e. free and reduced lunch, English learner, and foster youth </a:t>
            </a:r>
            <a:r>
              <a:rPr lang="en-US" sz="1000" i="0" u="none" strike="noStrike" cap="none" dirty="0" err="1">
                <a:solidFill>
                  <a:schemeClr val="dk1"/>
                </a:solidFill>
                <a:latin typeface="Calibri"/>
                <a:ea typeface="Calibri"/>
                <a:cs typeface="Calibri"/>
                <a:sym typeface="Calibri"/>
              </a:rPr>
              <a:t>los</a:t>
            </a:r>
            <a:r>
              <a:rPr lang="en-US" sz="1000" i="0" u="none" strike="noStrike" cap="none" dirty="0">
                <a:solidFill>
                  <a:schemeClr val="dk1"/>
                </a:solidFill>
                <a:latin typeface="Calibri"/>
                <a:ea typeface="Calibri"/>
                <a:cs typeface="Calibri"/>
                <a:sym typeface="Calibri"/>
              </a:rPr>
              <a:t> </a:t>
            </a:r>
            <a:r>
              <a:rPr lang="en-US" sz="1000" i="0" u="none" strike="noStrike" cap="none" dirty="0" err="1">
                <a:solidFill>
                  <a:schemeClr val="dk1"/>
                </a:solidFill>
                <a:latin typeface="Calibri"/>
                <a:ea typeface="Calibri"/>
                <a:cs typeface="Calibri"/>
                <a:sym typeface="Calibri"/>
              </a:rPr>
              <a:t>alumnos</a:t>
            </a:r>
            <a:r>
              <a:rPr lang="en-US" sz="1000" i="0" u="none" strike="noStrike" cap="none" dirty="0">
                <a:solidFill>
                  <a:schemeClr val="dk1"/>
                </a:solidFill>
                <a:latin typeface="Calibri"/>
                <a:ea typeface="Calibri"/>
                <a:cs typeface="Calibri"/>
                <a:sym typeface="Calibri"/>
              </a:rPr>
              <a:t>.</a:t>
            </a:r>
            <a:endParaRPr sz="100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000" i="0" u="sng"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i="0" u="none" strike="noStrike" cap="none" dirty="0">
                <a:solidFill>
                  <a:schemeClr val="dk1"/>
                </a:solidFill>
                <a:latin typeface="Calibri"/>
                <a:ea typeface="Calibri"/>
                <a:cs typeface="Calibri"/>
                <a:sym typeface="Calibri"/>
              </a:rPr>
              <a:t>What were the big ideas behind the Local Control and Accountability Plan?</a:t>
            </a:r>
            <a:endParaRPr sz="1000" dirty="0">
              <a:latin typeface="Calibri"/>
              <a:ea typeface="Calibri"/>
              <a:cs typeface="Calibri"/>
              <a:sym typeface="Calibri"/>
            </a:endParaRPr>
          </a:p>
          <a:p>
            <a:pPr marL="171450" marR="0" lvl="0" indent="-158750" algn="l" rtl="0">
              <a:lnSpc>
                <a:spcPct val="100000"/>
              </a:lnSpc>
              <a:spcBef>
                <a:spcPts val="0"/>
              </a:spcBef>
              <a:spcAft>
                <a:spcPts val="0"/>
              </a:spcAft>
              <a:buClr>
                <a:schemeClr val="dk1"/>
              </a:buClr>
              <a:buSzPts val="1000"/>
              <a:buFont typeface="Calibri"/>
              <a:buChar char="•"/>
            </a:pPr>
            <a:r>
              <a:rPr lang="en-US" sz="1000" i="0" u="none" strike="noStrike" cap="none" dirty="0">
                <a:solidFill>
                  <a:schemeClr val="dk1"/>
                </a:solidFill>
                <a:latin typeface="Calibri"/>
                <a:ea typeface="Calibri"/>
                <a:cs typeface="Calibri"/>
                <a:sym typeface="Calibri"/>
              </a:rPr>
              <a:t>Increased flexibility in the use of state funds by replacing “categorical funds” that could only be used for specific purposes with Local Control Funding Formula funds.</a:t>
            </a:r>
            <a:endParaRPr sz="1000" dirty="0">
              <a:latin typeface="Calibri"/>
              <a:ea typeface="Calibri"/>
              <a:cs typeface="Calibri"/>
              <a:sym typeface="Calibri"/>
            </a:endParaRPr>
          </a:p>
          <a:p>
            <a:pPr marL="171450" marR="0" lvl="0" indent="-158750" algn="l" rtl="0">
              <a:lnSpc>
                <a:spcPct val="100000"/>
              </a:lnSpc>
              <a:spcBef>
                <a:spcPts val="0"/>
              </a:spcBef>
              <a:spcAft>
                <a:spcPts val="0"/>
              </a:spcAft>
              <a:buClr>
                <a:schemeClr val="dk1"/>
              </a:buClr>
              <a:buSzPts val="1000"/>
              <a:buFont typeface="Calibri"/>
              <a:buChar char="•"/>
            </a:pPr>
            <a:r>
              <a:rPr lang="en-US" sz="1000" i="0" u="none" strike="noStrike" cap="none" dirty="0">
                <a:solidFill>
                  <a:schemeClr val="dk1"/>
                </a:solidFill>
                <a:latin typeface="Calibri"/>
                <a:ea typeface="Calibri"/>
                <a:cs typeface="Calibri"/>
                <a:sym typeface="Calibri"/>
              </a:rPr>
              <a:t>Required districts to write a three year plan that shows how funds will be used to improve student achievement.</a:t>
            </a:r>
            <a:endParaRPr sz="1000" dirty="0">
              <a:latin typeface="Calibri"/>
              <a:ea typeface="Calibri"/>
              <a:cs typeface="Calibri"/>
              <a:sym typeface="Calibri"/>
            </a:endParaRPr>
          </a:p>
          <a:p>
            <a:pPr marL="171450" marR="0" lvl="0" indent="-158750" algn="l" rtl="0">
              <a:lnSpc>
                <a:spcPct val="100000"/>
              </a:lnSpc>
              <a:spcBef>
                <a:spcPts val="0"/>
              </a:spcBef>
              <a:spcAft>
                <a:spcPts val="0"/>
              </a:spcAft>
              <a:buClr>
                <a:schemeClr val="dk1"/>
              </a:buClr>
              <a:buSzPts val="1000"/>
              <a:buFont typeface="Calibri"/>
              <a:buChar char="•"/>
            </a:pPr>
            <a:r>
              <a:rPr lang="en-US" sz="1000" i="0" u="none" strike="noStrike" cap="none" dirty="0">
                <a:solidFill>
                  <a:schemeClr val="dk1"/>
                </a:solidFill>
                <a:latin typeface="Calibri"/>
                <a:ea typeface="Calibri"/>
                <a:cs typeface="Calibri"/>
                <a:sym typeface="Calibri"/>
              </a:rPr>
              <a:t>Requires districts to align the use of resources ($$) with student needs.</a:t>
            </a:r>
            <a:endParaRPr sz="10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000" dirty="0">
              <a:solidFill>
                <a:schemeClr val="dk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r>
              <a:rPr lang="en-US" sz="1000" dirty="0">
                <a:solidFill>
                  <a:schemeClr val="dk1"/>
                </a:solidFill>
                <a:latin typeface="Calibri"/>
                <a:ea typeface="Calibri"/>
                <a:cs typeface="Calibri"/>
                <a:sym typeface="Calibri"/>
              </a:rPr>
              <a:t>Target populations include: </a:t>
            </a:r>
            <a:r>
              <a:rPr lang="en-US" sz="1000" i="1" dirty="0" err="1">
                <a:solidFill>
                  <a:schemeClr val="dk1"/>
                </a:solidFill>
                <a:latin typeface="Calibri"/>
                <a:ea typeface="Calibri"/>
                <a:cs typeface="Calibri"/>
                <a:sym typeface="Calibri"/>
              </a:rPr>
              <a:t>los</a:t>
            </a:r>
            <a:r>
              <a:rPr lang="en-US" sz="1000" i="1" dirty="0">
                <a:solidFill>
                  <a:schemeClr val="dk1"/>
                </a:solidFill>
                <a:latin typeface="Calibri"/>
                <a:ea typeface="Calibri"/>
                <a:cs typeface="Calibri"/>
                <a:sym typeface="Calibri"/>
              </a:rPr>
              <a:t> </a:t>
            </a:r>
            <a:r>
              <a:rPr lang="en-US" sz="1000" i="1" dirty="0" err="1">
                <a:solidFill>
                  <a:schemeClr val="dk1"/>
                </a:solidFill>
                <a:latin typeface="Calibri"/>
                <a:ea typeface="Calibri"/>
                <a:cs typeface="Calibri"/>
                <a:sym typeface="Calibri"/>
              </a:rPr>
              <a:t>alumnos</a:t>
            </a:r>
            <a:r>
              <a:rPr lang="en-US" sz="1000" i="1" dirty="0">
                <a:solidFill>
                  <a:schemeClr val="dk1"/>
                </a:solidFill>
                <a:latin typeface="Calibri"/>
                <a:ea typeface="Calibri"/>
                <a:cs typeface="Calibri"/>
                <a:sym typeface="Calibri"/>
              </a:rPr>
              <a:t> with Economic Hardship, English Language Learners, Foster Youth, </a:t>
            </a:r>
            <a:r>
              <a:rPr lang="en-US" sz="1000" i="1" dirty="0" err="1">
                <a:solidFill>
                  <a:schemeClr val="dk1"/>
                </a:solidFill>
                <a:latin typeface="Calibri"/>
                <a:ea typeface="Calibri"/>
                <a:cs typeface="Calibri"/>
                <a:sym typeface="Calibri"/>
              </a:rPr>
              <a:t>los</a:t>
            </a:r>
            <a:r>
              <a:rPr lang="en-US" sz="1000" i="1" dirty="0">
                <a:solidFill>
                  <a:schemeClr val="dk1"/>
                </a:solidFill>
                <a:latin typeface="Calibri"/>
                <a:ea typeface="Calibri"/>
                <a:cs typeface="Calibri"/>
                <a:sym typeface="Calibri"/>
              </a:rPr>
              <a:t> </a:t>
            </a:r>
            <a:r>
              <a:rPr lang="en-US" sz="1000" i="1" dirty="0" err="1">
                <a:solidFill>
                  <a:schemeClr val="dk1"/>
                </a:solidFill>
                <a:latin typeface="Calibri"/>
                <a:ea typeface="Calibri"/>
                <a:cs typeface="Calibri"/>
                <a:sym typeface="Calibri"/>
              </a:rPr>
              <a:t>alumnos</a:t>
            </a:r>
            <a:r>
              <a:rPr lang="en-US" sz="1000" i="1" dirty="0">
                <a:solidFill>
                  <a:schemeClr val="dk1"/>
                </a:solidFill>
                <a:latin typeface="Calibri"/>
                <a:ea typeface="Calibri"/>
                <a:cs typeface="Calibri"/>
                <a:sym typeface="Calibri"/>
              </a:rPr>
              <a:t> with Disabilities, African American </a:t>
            </a:r>
            <a:r>
              <a:rPr lang="en-US" sz="1000" i="1" dirty="0" err="1">
                <a:solidFill>
                  <a:schemeClr val="dk1"/>
                </a:solidFill>
                <a:latin typeface="Calibri"/>
                <a:ea typeface="Calibri"/>
                <a:cs typeface="Calibri"/>
                <a:sym typeface="Calibri"/>
              </a:rPr>
              <a:t>los</a:t>
            </a:r>
            <a:r>
              <a:rPr lang="en-US" sz="1000" i="1" dirty="0">
                <a:solidFill>
                  <a:schemeClr val="dk1"/>
                </a:solidFill>
                <a:latin typeface="Calibri"/>
                <a:ea typeface="Calibri"/>
                <a:cs typeface="Calibri"/>
                <a:sym typeface="Calibri"/>
              </a:rPr>
              <a:t> </a:t>
            </a:r>
            <a:r>
              <a:rPr lang="en-US" sz="1000" i="1" dirty="0" err="1">
                <a:solidFill>
                  <a:schemeClr val="dk1"/>
                </a:solidFill>
                <a:latin typeface="Calibri"/>
                <a:ea typeface="Calibri"/>
                <a:cs typeface="Calibri"/>
                <a:sym typeface="Calibri"/>
              </a:rPr>
              <a:t>alumnos</a:t>
            </a:r>
            <a:r>
              <a:rPr lang="en-US" sz="1000" i="1" dirty="0">
                <a:solidFill>
                  <a:schemeClr val="dk1"/>
                </a:solidFill>
                <a:latin typeface="Calibri"/>
                <a:ea typeface="Calibri"/>
                <a:cs typeface="Calibri"/>
                <a:sym typeface="Calibri"/>
              </a:rPr>
              <a:t> , Latino </a:t>
            </a:r>
            <a:r>
              <a:rPr lang="en-US" sz="1000" i="1" dirty="0" err="1">
                <a:solidFill>
                  <a:schemeClr val="dk1"/>
                </a:solidFill>
                <a:latin typeface="Calibri"/>
                <a:ea typeface="Calibri"/>
                <a:cs typeface="Calibri"/>
                <a:sym typeface="Calibri"/>
              </a:rPr>
              <a:t>los</a:t>
            </a:r>
            <a:r>
              <a:rPr lang="en-US" sz="1000" i="1" dirty="0">
                <a:solidFill>
                  <a:schemeClr val="dk1"/>
                </a:solidFill>
                <a:latin typeface="Calibri"/>
                <a:ea typeface="Calibri"/>
                <a:cs typeface="Calibri"/>
                <a:sym typeface="Calibri"/>
              </a:rPr>
              <a:t> </a:t>
            </a:r>
            <a:r>
              <a:rPr lang="en-US" sz="1000" i="1" dirty="0" err="1">
                <a:solidFill>
                  <a:schemeClr val="dk1"/>
                </a:solidFill>
                <a:latin typeface="Calibri"/>
                <a:ea typeface="Calibri"/>
                <a:cs typeface="Calibri"/>
                <a:sym typeface="Calibri"/>
              </a:rPr>
              <a:t>alumnos</a:t>
            </a:r>
            <a:endParaRPr sz="1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991" name="Google Shape;3991;g43230fdf70_0_3293: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678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3"/>
        <p:cNvGrpSpPr/>
        <p:nvPr/>
      </p:nvGrpSpPr>
      <p:grpSpPr>
        <a:xfrm>
          <a:off x="0" y="0"/>
          <a:ext cx="0" cy="0"/>
          <a:chOff x="0" y="0"/>
          <a:chExt cx="0" cy="0"/>
        </a:xfrm>
      </p:grpSpPr>
      <p:sp>
        <p:nvSpPr>
          <p:cNvPr id="4014" name="Google Shape;4014;g43230fdf70_0_94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5" name="Google Shape;4015;g43230fdf70_0_9411: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i="0" u="none" strike="noStrike" cap="none">
                <a:solidFill>
                  <a:schemeClr val="dk1"/>
                </a:solidFill>
                <a:latin typeface="Calibri"/>
                <a:ea typeface="Calibri"/>
                <a:cs typeface="Calibri"/>
                <a:sym typeface="Calibri"/>
              </a:rPr>
              <a:t>The LCAPs must focus on each of the eight identified areas.  In the next few slides you will hear more about the programs and services currently being offered </a:t>
            </a:r>
            <a:r>
              <a:rPr lang="en-US" sz="1200">
                <a:solidFill>
                  <a:schemeClr val="dk1"/>
                </a:solidFill>
                <a:latin typeface="Calibri"/>
                <a:ea typeface="Calibri"/>
                <a:cs typeface="Calibri"/>
                <a:sym typeface="Calibri"/>
              </a:rPr>
              <a:t>at [ INSERT SCHOOL NAME] </a:t>
            </a:r>
            <a:r>
              <a:rPr lang="en-US" sz="1200" i="0" u="none" strike="noStrike" cap="none">
                <a:solidFill>
                  <a:schemeClr val="dk1"/>
                </a:solidFill>
                <a:latin typeface="Calibri"/>
                <a:ea typeface="Calibri"/>
                <a:cs typeface="Calibri"/>
                <a:sym typeface="Calibri"/>
              </a:rPr>
              <a:t> to improve student outcomes at </a:t>
            </a:r>
            <a:r>
              <a:rPr lang="en-US" sz="1200">
                <a:solidFill>
                  <a:schemeClr val="dk1"/>
                </a:solidFill>
                <a:latin typeface="Calibri"/>
                <a:ea typeface="Calibri"/>
                <a:cs typeface="Calibri"/>
                <a:sym typeface="Calibri"/>
              </a:rPr>
              <a:t>OUR </a:t>
            </a:r>
            <a:r>
              <a:rPr lang="en-US" sz="1200" i="0" u="none" strike="noStrike" cap="none">
                <a:solidFill>
                  <a:schemeClr val="dk1"/>
                </a:solidFill>
                <a:latin typeface="Calibri"/>
                <a:ea typeface="Calibri"/>
                <a:cs typeface="Calibri"/>
                <a:sym typeface="Calibri"/>
              </a:rPr>
              <a:t>school and for groups of students </a:t>
            </a:r>
            <a:r>
              <a:rPr lang="en-US" sz="1200">
                <a:solidFill>
                  <a:schemeClr val="dk1"/>
                </a:solidFill>
                <a:latin typeface="Calibri"/>
                <a:ea typeface="Calibri"/>
                <a:cs typeface="Calibri"/>
                <a:sym typeface="Calibri"/>
              </a:rPr>
              <a:t>ACROSS</a:t>
            </a:r>
            <a:r>
              <a:rPr lang="en-US" sz="1200" i="0" u="none" strike="noStrike" cap="none">
                <a:solidFill>
                  <a:schemeClr val="dk1"/>
                </a:solidFill>
                <a:latin typeface="Calibri"/>
                <a:ea typeface="Calibri"/>
                <a:cs typeface="Calibri"/>
                <a:sym typeface="Calibri"/>
              </a:rPr>
              <a:t> THE DISTRICT.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548640" lvl="0" indent="0" algn="l" rtl="0">
              <a:spcBef>
                <a:spcPts val="250"/>
              </a:spcBef>
              <a:spcAft>
                <a:spcPts val="0"/>
              </a:spcAft>
              <a:buNone/>
            </a:pPr>
            <a:endParaRPr sz="1200">
              <a:solidFill>
                <a:schemeClr val="dk1"/>
              </a:solidFill>
              <a:latin typeface="Calibri"/>
              <a:ea typeface="Calibri"/>
              <a:cs typeface="Calibri"/>
              <a:sym typeface="Calibri"/>
            </a:endParaRPr>
          </a:p>
        </p:txBody>
      </p:sp>
      <p:sp>
        <p:nvSpPr>
          <p:cNvPr id="4016" name="Google Shape;4016;g43230fdf70_0_9411: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2"/>
        <p:cNvGrpSpPr/>
        <p:nvPr/>
      </p:nvGrpSpPr>
      <p:grpSpPr>
        <a:xfrm>
          <a:off x="0" y="0"/>
          <a:ext cx="0" cy="0"/>
          <a:chOff x="0" y="0"/>
          <a:chExt cx="0" cy="0"/>
        </a:xfrm>
      </p:grpSpPr>
      <p:sp>
        <p:nvSpPr>
          <p:cNvPr id="4023" name="Google Shape;4023;g43230fdf70_0_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4" name="Google Shape;4024;g43230fdf70_0_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None/>
            </a:pPr>
            <a:r>
              <a:rPr lang="en-US" dirty="0"/>
              <a:t>SAUSD GOALS IN 2017 BASED ON YOUR FEEDBACK WE MADE UPDATES AND REVISIONS</a:t>
            </a:r>
            <a:endParaRPr sz="1200" b="0" i="0" u="none" strike="noStrike" cap="none" dirty="0">
              <a:solidFill>
                <a:schemeClr val="dk1"/>
              </a:solidFill>
              <a:latin typeface="Calibri"/>
              <a:ea typeface="Calibri"/>
              <a:cs typeface="Calibri"/>
              <a:sym typeface="Calibri"/>
            </a:endParaRPr>
          </a:p>
        </p:txBody>
      </p:sp>
      <p:sp>
        <p:nvSpPr>
          <p:cNvPr id="4025" name="Google Shape;4025;g43230fdf70_0_8: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9"/>
        <p:cNvGrpSpPr/>
        <p:nvPr/>
      </p:nvGrpSpPr>
      <p:grpSpPr>
        <a:xfrm>
          <a:off x="0" y="0"/>
          <a:ext cx="0" cy="0"/>
          <a:chOff x="0" y="0"/>
          <a:chExt cx="0" cy="0"/>
        </a:xfrm>
      </p:grpSpPr>
      <p:sp>
        <p:nvSpPr>
          <p:cNvPr id="4030" name="Google Shape;4030;g43230fdf70_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1" name="Google Shape;4031;g43230fdf70_0_1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None/>
            </a:pPr>
            <a:r>
              <a:rPr lang="en-US" dirty="0"/>
              <a:t>Now in 2018-2020 CURRENT DISTRICT AND SCHOOL BUILDING GOALS</a:t>
            </a:r>
            <a:endParaRPr sz="1200" b="0" i="0" u="none" strike="noStrike" cap="none" dirty="0">
              <a:solidFill>
                <a:schemeClr val="dk1"/>
              </a:solidFill>
              <a:latin typeface="Calibri"/>
              <a:ea typeface="Calibri"/>
              <a:cs typeface="Calibri"/>
              <a:sym typeface="Calibri"/>
            </a:endParaRPr>
          </a:p>
        </p:txBody>
      </p:sp>
      <p:sp>
        <p:nvSpPr>
          <p:cNvPr id="4032" name="Google Shape;4032;g43230fdf70_0_14: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9"/>
        <p:cNvGrpSpPr/>
        <p:nvPr/>
      </p:nvGrpSpPr>
      <p:grpSpPr>
        <a:xfrm>
          <a:off x="0" y="0"/>
          <a:ext cx="0" cy="0"/>
          <a:chOff x="0" y="0"/>
          <a:chExt cx="0" cy="0"/>
        </a:xfrm>
      </p:grpSpPr>
      <p:sp>
        <p:nvSpPr>
          <p:cNvPr id="4030" name="Google Shape;4030;g43230fdf70_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1" name="Google Shape;4031;g43230fdf70_0_1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None/>
            </a:pPr>
            <a:r>
              <a:rPr lang="en-US" dirty="0"/>
              <a:t>Now in 2018-2020 CURRENT DISTRICT AND SCHOOL BUILDING GOALS</a:t>
            </a:r>
            <a:endParaRPr sz="1200" b="0" i="0" u="none" strike="noStrike" cap="none" dirty="0">
              <a:solidFill>
                <a:schemeClr val="dk1"/>
              </a:solidFill>
              <a:latin typeface="Calibri"/>
              <a:ea typeface="Calibri"/>
              <a:cs typeface="Calibri"/>
              <a:sym typeface="Calibri"/>
            </a:endParaRPr>
          </a:p>
        </p:txBody>
      </p:sp>
      <p:sp>
        <p:nvSpPr>
          <p:cNvPr id="4032" name="Google Shape;4032;g43230fdf70_0_14: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704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9"/>
        <p:cNvGrpSpPr/>
        <p:nvPr/>
      </p:nvGrpSpPr>
      <p:grpSpPr>
        <a:xfrm>
          <a:off x="0" y="0"/>
          <a:ext cx="0" cy="0"/>
          <a:chOff x="0" y="0"/>
          <a:chExt cx="0" cy="0"/>
        </a:xfrm>
      </p:grpSpPr>
      <p:sp>
        <p:nvSpPr>
          <p:cNvPr id="4040" name="Google Shape;4040;g44e7a88240_0_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1" name="Google Shape;4041;g44e7a88240_0_22:notes"/>
          <p:cNvSpPr txBox="1">
            <a:spLocks noGrp="1"/>
          </p:cNvSpPr>
          <p:nvPr>
            <p:ph type="body" idx="1"/>
          </p:nvPr>
        </p:nvSpPr>
        <p:spPr>
          <a:xfrm>
            <a:off x="701040" y="4415790"/>
            <a:ext cx="5608200" cy="4183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Salaries + Benefits = 81.08%. Others include the OPEB Contribution – which is not projected this year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TALKING POINTS: REFLECTS HOW MANY IS SPENT  BY GOAL ARE</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4042" name="Google Shape;4042;g44e7a88240_0_22:notes"/>
          <p:cNvSpPr txBox="1">
            <a:spLocks noGrp="1"/>
          </p:cNvSpPr>
          <p:nvPr>
            <p:ph type="sldNum" idx="12"/>
          </p:nvPr>
        </p:nvSpPr>
        <p:spPr>
          <a:xfrm>
            <a:off x="3970938" y="8829966"/>
            <a:ext cx="3037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34" name="Google Shape;134;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4" name="Google Shape;194;p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5" name="Google Shape;195;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6" name="Google Shape;196;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7" name="Google Shape;197;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1" name="Google Shape;20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 name="Google Shape;20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3" name="Google Shape;20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1"/>
        <p:cNvGrpSpPr/>
        <p:nvPr/>
      </p:nvGrpSpPr>
      <p:grpSpPr>
        <a:xfrm>
          <a:off x="0" y="0"/>
          <a:ext cx="0" cy="0"/>
          <a:chOff x="0" y="0"/>
          <a:chExt cx="0" cy="0"/>
        </a:xfrm>
      </p:grpSpPr>
      <p:sp>
        <p:nvSpPr>
          <p:cNvPr id="212" name="Google Shape;212;p29"/>
          <p:cNvSpPr/>
          <p:nvPr/>
        </p:nvSpPr>
        <p:spPr>
          <a:xfrm>
            <a:off x="0" y="5971032"/>
            <a:ext cx="9144000" cy="8871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213" name="Google Shape;213;p29"/>
          <p:cNvSpPr/>
          <p:nvPr/>
        </p:nvSpPr>
        <p:spPr>
          <a:xfrm>
            <a:off x="-9144" y="6053329"/>
            <a:ext cx="2249400" cy="71310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214" name="Google Shape;214;p29"/>
          <p:cNvSpPr/>
          <p:nvPr/>
        </p:nvSpPr>
        <p:spPr>
          <a:xfrm>
            <a:off x="2359152" y="6044185"/>
            <a:ext cx="6784800" cy="7131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215" name="Google Shape;215;p29"/>
          <p:cNvSpPr txBox="1">
            <a:spLocks noGrp="1"/>
          </p:cNvSpPr>
          <p:nvPr>
            <p:ph type="title"/>
          </p:nvPr>
        </p:nvSpPr>
        <p:spPr>
          <a:xfrm>
            <a:off x="2362200" y="4038600"/>
            <a:ext cx="6477000" cy="1828800"/>
          </a:xfrm>
          <a:prstGeom prst="rect">
            <a:avLst/>
          </a:prstGeom>
          <a:noFill/>
          <a:ln>
            <a:noFill/>
          </a:ln>
        </p:spPr>
        <p:txBody>
          <a:bodyPr spcFirstLastPara="1" wrap="square" lIns="45700" tIns="45700" rIns="45700" bIns="45700" anchor="b" anchorCtr="0"/>
          <a:lstStyle>
            <a:lvl1pPr marR="0" lvl="0" algn="l" rtl="0">
              <a:lnSpc>
                <a:spcPct val="100000"/>
              </a:lnSpc>
              <a:spcBef>
                <a:spcPts val="0"/>
              </a:spcBef>
              <a:spcAft>
                <a:spcPts val="0"/>
              </a:spcAft>
              <a:buClr>
                <a:srgbClr val="DEDEDE"/>
              </a:buClr>
              <a:buSzPts val="4400"/>
              <a:buFont typeface="Questrial"/>
              <a:buNone/>
              <a:defRPr sz="4400" b="0" i="0" u="none" strike="noStrike" cap="none">
                <a:solidFill>
                  <a:srgbClr val="DEDEDE"/>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9pPr>
          </a:lstStyle>
          <a:p>
            <a:endParaRPr/>
          </a:p>
        </p:txBody>
      </p:sp>
      <p:sp>
        <p:nvSpPr>
          <p:cNvPr id="216" name="Google Shape;216;p29"/>
          <p:cNvSpPr txBox="1">
            <a:spLocks noGrp="1"/>
          </p:cNvSpPr>
          <p:nvPr>
            <p:ph type="body" idx="1"/>
          </p:nvPr>
        </p:nvSpPr>
        <p:spPr>
          <a:xfrm>
            <a:off x="2362200" y="6050037"/>
            <a:ext cx="6705600" cy="685800"/>
          </a:xfrm>
          <a:prstGeom prst="rect">
            <a:avLst/>
          </a:prstGeom>
          <a:noFill/>
          <a:ln>
            <a:noFill/>
          </a:ln>
        </p:spPr>
        <p:txBody>
          <a:bodyPr spcFirstLastPara="1" wrap="square" lIns="45700" tIns="45700" rIns="45700" bIns="45700" anchor="ctr" anchorCtr="0"/>
          <a:lstStyle>
            <a:lvl1pPr marL="457200" marR="0" lvl="0" indent="-228600" algn="l" rtl="0">
              <a:lnSpc>
                <a:spcPct val="100000"/>
              </a:lnSpc>
              <a:spcBef>
                <a:spcPts val="700"/>
              </a:spcBef>
              <a:spcAft>
                <a:spcPts val="0"/>
              </a:spcAft>
              <a:buClr>
                <a:srgbClr val="FFFFFF"/>
              </a:buClr>
              <a:buSzPts val="2600"/>
              <a:buFont typeface="Noto Sans Symbols"/>
              <a:buNone/>
              <a:defRPr sz="2600" b="0" i="0" u="none" strike="noStrike" cap="none">
                <a:solidFill>
                  <a:srgbClr val="FFFFFF"/>
                </a:solidFill>
                <a:latin typeface="Questrial"/>
                <a:ea typeface="Questrial"/>
                <a:cs typeface="Questrial"/>
                <a:sym typeface="Questrial"/>
              </a:defRPr>
            </a:lvl1pPr>
            <a:lvl2pPr marL="914400" marR="0" lvl="1" indent="-228600" algn="l" rtl="0">
              <a:lnSpc>
                <a:spcPct val="100000"/>
              </a:lnSpc>
              <a:spcBef>
                <a:spcPts val="700"/>
              </a:spcBef>
              <a:spcAft>
                <a:spcPts val="0"/>
              </a:spcAft>
              <a:buClr>
                <a:srgbClr val="FFFFFF"/>
              </a:buClr>
              <a:buSzPts val="2600"/>
              <a:buFont typeface="Noto Sans Symbols"/>
              <a:buNone/>
              <a:defRPr sz="2600" b="0" i="0" u="none" strike="noStrike" cap="none">
                <a:solidFill>
                  <a:srgbClr val="FFFFFF"/>
                </a:solidFill>
                <a:latin typeface="Questrial"/>
                <a:ea typeface="Questrial"/>
                <a:cs typeface="Questrial"/>
                <a:sym typeface="Questrial"/>
              </a:defRPr>
            </a:lvl2pPr>
            <a:lvl3pPr marL="1371600" marR="0" lvl="2" indent="-228600" algn="l" rtl="0">
              <a:lnSpc>
                <a:spcPct val="100000"/>
              </a:lnSpc>
              <a:spcBef>
                <a:spcPts val="700"/>
              </a:spcBef>
              <a:spcAft>
                <a:spcPts val="0"/>
              </a:spcAft>
              <a:buClr>
                <a:srgbClr val="FFFFFF"/>
              </a:buClr>
              <a:buSzPts val="2600"/>
              <a:buFont typeface="Noto Sans Symbols"/>
              <a:buNone/>
              <a:defRPr sz="2600" b="0" i="0" u="none" strike="noStrike" cap="none">
                <a:solidFill>
                  <a:srgbClr val="FFFFFF"/>
                </a:solidFill>
                <a:latin typeface="Questrial"/>
                <a:ea typeface="Questrial"/>
                <a:cs typeface="Questrial"/>
                <a:sym typeface="Questrial"/>
              </a:defRPr>
            </a:lvl3pPr>
            <a:lvl4pPr marL="1828800" marR="0" lvl="3" indent="-228600" algn="l" rtl="0">
              <a:lnSpc>
                <a:spcPct val="100000"/>
              </a:lnSpc>
              <a:spcBef>
                <a:spcPts val="700"/>
              </a:spcBef>
              <a:spcAft>
                <a:spcPts val="0"/>
              </a:spcAft>
              <a:buClr>
                <a:srgbClr val="FFFFFF"/>
              </a:buClr>
              <a:buSzPts val="2600"/>
              <a:buFont typeface="Noto Sans Symbols"/>
              <a:buNone/>
              <a:defRPr sz="2600" b="0" i="0" u="none" strike="noStrike" cap="none">
                <a:solidFill>
                  <a:srgbClr val="FFFFFF"/>
                </a:solidFill>
                <a:latin typeface="Questrial"/>
                <a:ea typeface="Questrial"/>
                <a:cs typeface="Questrial"/>
                <a:sym typeface="Questrial"/>
              </a:defRPr>
            </a:lvl4pPr>
            <a:lvl5pPr marL="2286000" marR="0" lvl="4" indent="-228600" algn="l" rtl="0">
              <a:lnSpc>
                <a:spcPct val="100000"/>
              </a:lnSpc>
              <a:spcBef>
                <a:spcPts val="700"/>
              </a:spcBef>
              <a:spcAft>
                <a:spcPts val="0"/>
              </a:spcAft>
              <a:buClr>
                <a:srgbClr val="FFFFFF"/>
              </a:buClr>
              <a:buSzPts val="2600"/>
              <a:buFont typeface="Noto Sans Symbols"/>
              <a:buNone/>
              <a:defRPr sz="2600" b="0" i="0" u="none" strike="noStrike" cap="none">
                <a:solidFill>
                  <a:srgbClr val="FFFFFF"/>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
        <p:nvSpPr>
          <p:cNvPr id="217" name="Google Shape;217;p29"/>
          <p:cNvSpPr txBox="1">
            <a:spLocks noGrp="1"/>
          </p:cNvSpPr>
          <p:nvPr>
            <p:ph type="sldNum" idx="12"/>
          </p:nvPr>
        </p:nvSpPr>
        <p:spPr>
          <a:xfrm>
            <a:off x="8273660" y="278130"/>
            <a:ext cx="293100" cy="2820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00" b="1" i="0" u="none" strike="noStrike" cap="none">
                <a:solidFill>
                  <a:srgbClr val="DEDEDE"/>
                </a:solidFill>
                <a:latin typeface="Questrial"/>
                <a:ea typeface="Questrial"/>
                <a:cs typeface="Questrial"/>
                <a:sym typeface="Questrial"/>
              </a:defRPr>
            </a:lvl1pPr>
            <a:lvl2pPr marL="0" marR="0" lvl="1" indent="0" algn="ctr" rtl="0">
              <a:spcBef>
                <a:spcPts val="0"/>
              </a:spcBef>
              <a:buNone/>
              <a:defRPr sz="1400" b="1" i="0" u="none" strike="noStrike" cap="none">
                <a:solidFill>
                  <a:srgbClr val="DEDEDE"/>
                </a:solidFill>
                <a:latin typeface="Questrial"/>
                <a:ea typeface="Questrial"/>
                <a:cs typeface="Questrial"/>
                <a:sym typeface="Questrial"/>
              </a:defRPr>
            </a:lvl2pPr>
            <a:lvl3pPr marL="0" marR="0" lvl="2" indent="0" algn="ctr" rtl="0">
              <a:spcBef>
                <a:spcPts val="0"/>
              </a:spcBef>
              <a:buNone/>
              <a:defRPr sz="1400" b="1" i="0" u="none" strike="noStrike" cap="none">
                <a:solidFill>
                  <a:srgbClr val="DEDEDE"/>
                </a:solidFill>
                <a:latin typeface="Questrial"/>
                <a:ea typeface="Questrial"/>
                <a:cs typeface="Questrial"/>
                <a:sym typeface="Questrial"/>
              </a:defRPr>
            </a:lvl3pPr>
            <a:lvl4pPr marL="0" marR="0" lvl="3" indent="0" algn="ctr" rtl="0">
              <a:spcBef>
                <a:spcPts val="0"/>
              </a:spcBef>
              <a:buNone/>
              <a:defRPr sz="1400" b="1" i="0" u="none" strike="noStrike" cap="none">
                <a:solidFill>
                  <a:srgbClr val="DEDEDE"/>
                </a:solidFill>
                <a:latin typeface="Questrial"/>
                <a:ea typeface="Questrial"/>
                <a:cs typeface="Questrial"/>
                <a:sym typeface="Questrial"/>
              </a:defRPr>
            </a:lvl4pPr>
            <a:lvl5pPr marL="0" marR="0" lvl="4" indent="0" algn="ctr" rtl="0">
              <a:spcBef>
                <a:spcPts val="0"/>
              </a:spcBef>
              <a:buNone/>
              <a:defRPr sz="1400" b="1" i="0" u="none" strike="noStrike" cap="none">
                <a:solidFill>
                  <a:srgbClr val="DEDEDE"/>
                </a:solidFill>
                <a:latin typeface="Questrial"/>
                <a:ea typeface="Questrial"/>
                <a:cs typeface="Questrial"/>
                <a:sym typeface="Questrial"/>
              </a:defRPr>
            </a:lvl5pPr>
            <a:lvl6pPr marL="0" marR="0" lvl="5" indent="0" algn="ctr" rtl="0">
              <a:spcBef>
                <a:spcPts val="0"/>
              </a:spcBef>
              <a:buNone/>
              <a:defRPr sz="1400" b="1" i="0" u="none" strike="noStrike" cap="none">
                <a:solidFill>
                  <a:srgbClr val="DEDEDE"/>
                </a:solidFill>
                <a:latin typeface="Questrial"/>
                <a:ea typeface="Questrial"/>
                <a:cs typeface="Questrial"/>
                <a:sym typeface="Questrial"/>
              </a:defRPr>
            </a:lvl6pPr>
            <a:lvl7pPr marL="0" marR="0" lvl="6" indent="0" algn="ctr" rtl="0">
              <a:spcBef>
                <a:spcPts val="0"/>
              </a:spcBef>
              <a:buNone/>
              <a:defRPr sz="1400" b="1" i="0" u="none" strike="noStrike" cap="none">
                <a:solidFill>
                  <a:srgbClr val="DEDEDE"/>
                </a:solidFill>
                <a:latin typeface="Questrial"/>
                <a:ea typeface="Questrial"/>
                <a:cs typeface="Questrial"/>
                <a:sym typeface="Questrial"/>
              </a:defRPr>
            </a:lvl7pPr>
            <a:lvl8pPr marL="0" marR="0" lvl="7" indent="0" algn="ctr" rtl="0">
              <a:spcBef>
                <a:spcPts val="0"/>
              </a:spcBef>
              <a:buNone/>
              <a:defRPr sz="1400" b="1" i="0" u="none" strike="noStrike" cap="none">
                <a:solidFill>
                  <a:srgbClr val="DEDEDE"/>
                </a:solidFill>
                <a:latin typeface="Questrial"/>
                <a:ea typeface="Questrial"/>
                <a:cs typeface="Questrial"/>
                <a:sym typeface="Questrial"/>
              </a:defRPr>
            </a:lvl8pPr>
            <a:lvl9pPr marL="0" marR="0" lvl="8" indent="0" algn="ctr" rtl="0">
              <a:spcBef>
                <a:spcPts val="0"/>
              </a:spcBef>
              <a:buNone/>
              <a:defRPr sz="1400" b="1" i="0" u="none" strike="noStrike" cap="none">
                <a:solidFill>
                  <a:srgbClr val="DEDEDE"/>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218"/>
        <p:cNvGrpSpPr/>
        <p:nvPr/>
      </p:nvGrpSpPr>
      <p:grpSpPr>
        <a:xfrm>
          <a:off x="0" y="0"/>
          <a:ext cx="0" cy="0"/>
          <a:chOff x="0" y="0"/>
          <a:chExt cx="0" cy="0"/>
        </a:xfrm>
      </p:grpSpPr>
      <p:sp>
        <p:nvSpPr>
          <p:cNvPr id="219" name="Google Shape;219;p30"/>
          <p:cNvSpPr txBox="1">
            <a:spLocks noGrp="1"/>
          </p:cNvSpPr>
          <p:nvPr>
            <p:ph type="sldNum" idx="12"/>
          </p:nvPr>
        </p:nvSpPr>
        <p:spPr>
          <a:xfrm>
            <a:off x="120260" y="6297930"/>
            <a:ext cx="293100" cy="2820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00" b="1" i="0" u="none" strike="noStrike" cap="none">
                <a:solidFill>
                  <a:srgbClr val="424456"/>
                </a:solidFill>
                <a:latin typeface="Questrial"/>
                <a:ea typeface="Questrial"/>
                <a:cs typeface="Questrial"/>
                <a:sym typeface="Questrial"/>
              </a:defRPr>
            </a:lvl1pPr>
            <a:lvl2pPr marL="0" marR="0" lvl="1" indent="0" algn="ctr" rtl="0">
              <a:spcBef>
                <a:spcPts val="0"/>
              </a:spcBef>
              <a:buNone/>
              <a:defRPr sz="1400" b="1" i="0" u="none" strike="noStrike" cap="none">
                <a:solidFill>
                  <a:srgbClr val="424456"/>
                </a:solidFill>
                <a:latin typeface="Questrial"/>
                <a:ea typeface="Questrial"/>
                <a:cs typeface="Questrial"/>
                <a:sym typeface="Questrial"/>
              </a:defRPr>
            </a:lvl2pPr>
            <a:lvl3pPr marL="0" marR="0" lvl="2" indent="0" algn="ctr" rtl="0">
              <a:spcBef>
                <a:spcPts val="0"/>
              </a:spcBef>
              <a:buNone/>
              <a:defRPr sz="1400" b="1" i="0" u="none" strike="noStrike" cap="none">
                <a:solidFill>
                  <a:srgbClr val="424456"/>
                </a:solidFill>
                <a:latin typeface="Questrial"/>
                <a:ea typeface="Questrial"/>
                <a:cs typeface="Questrial"/>
                <a:sym typeface="Questrial"/>
              </a:defRPr>
            </a:lvl3pPr>
            <a:lvl4pPr marL="0" marR="0" lvl="3" indent="0" algn="ctr" rtl="0">
              <a:spcBef>
                <a:spcPts val="0"/>
              </a:spcBef>
              <a:buNone/>
              <a:defRPr sz="1400" b="1" i="0" u="none" strike="noStrike" cap="none">
                <a:solidFill>
                  <a:srgbClr val="424456"/>
                </a:solidFill>
                <a:latin typeface="Questrial"/>
                <a:ea typeface="Questrial"/>
                <a:cs typeface="Questrial"/>
                <a:sym typeface="Questrial"/>
              </a:defRPr>
            </a:lvl4pPr>
            <a:lvl5pPr marL="0" marR="0" lvl="4" indent="0" algn="ctr" rtl="0">
              <a:spcBef>
                <a:spcPts val="0"/>
              </a:spcBef>
              <a:buNone/>
              <a:defRPr sz="1400" b="1" i="0" u="none" strike="noStrike" cap="none">
                <a:solidFill>
                  <a:srgbClr val="424456"/>
                </a:solidFill>
                <a:latin typeface="Questrial"/>
                <a:ea typeface="Questrial"/>
                <a:cs typeface="Questrial"/>
                <a:sym typeface="Questrial"/>
              </a:defRPr>
            </a:lvl5pPr>
            <a:lvl6pPr marL="0" marR="0" lvl="5" indent="0" algn="ctr" rtl="0">
              <a:spcBef>
                <a:spcPts val="0"/>
              </a:spcBef>
              <a:buNone/>
              <a:defRPr sz="1400" b="1" i="0" u="none" strike="noStrike" cap="none">
                <a:solidFill>
                  <a:srgbClr val="424456"/>
                </a:solidFill>
                <a:latin typeface="Questrial"/>
                <a:ea typeface="Questrial"/>
                <a:cs typeface="Questrial"/>
                <a:sym typeface="Questrial"/>
              </a:defRPr>
            </a:lvl6pPr>
            <a:lvl7pPr marL="0" marR="0" lvl="6" indent="0" algn="ctr" rtl="0">
              <a:spcBef>
                <a:spcPts val="0"/>
              </a:spcBef>
              <a:buNone/>
              <a:defRPr sz="1400" b="1" i="0" u="none" strike="noStrike" cap="none">
                <a:solidFill>
                  <a:srgbClr val="424456"/>
                </a:solidFill>
                <a:latin typeface="Questrial"/>
                <a:ea typeface="Questrial"/>
                <a:cs typeface="Questrial"/>
                <a:sym typeface="Questrial"/>
              </a:defRPr>
            </a:lvl7pPr>
            <a:lvl8pPr marL="0" marR="0" lvl="7" indent="0" algn="ctr" rtl="0">
              <a:spcBef>
                <a:spcPts val="0"/>
              </a:spcBef>
              <a:buNone/>
              <a:defRPr sz="1400" b="1" i="0" u="none" strike="noStrike" cap="none">
                <a:solidFill>
                  <a:srgbClr val="424456"/>
                </a:solidFill>
                <a:latin typeface="Questrial"/>
                <a:ea typeface="Questrial"/>
                <a:cs typeface="Questrial"/>
                <a:sym typeface="Questrial"/>
              </a:defRPr>
            </a:lvl8pPr>
            <a:lvl9pPr marL="0" marR="0" lvl="8" indent="0" algn="ctr" rtl="0">
              <a:spcBef>
                <a:spcPts val="0"/>
              </a:spcBef>
              <a:buNone/>
              <a:defRPr sz="1400" b="1" i="0" u="none" strike="noStrike" cap="none">
                <a:solidFill>
                  <a:srgbClr val="424456"/>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612649" y="228600"/>
            <a:ext cx="8153400" cy="990600"/>
          </a:xfrm>
          <a:prstGeom prst="rect">
            <a:avLst/>
          </a:prstGeom>
          <a:noFill/>
          <a:ln>
            <a:noFill/>
          </a:ln>
        </p:spPr>
        <p:txBody>
          <a:bodyPr spcFirstLastPara="1" wrap="square" lIns="45700" tIns="45700" rIns="45700" bIns="45700" anchor="ctr" anchorCtr="0"/>
          <a:lstStyle>
            <a:lvl1pPr marR="0" lvl="0"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9pPr>
          </a:lstStyle>
          <a:p>
            <a:endParaRPr/>
          </a:p>
        </p:txBody>
      </p:sp>
      <p:sp>
        <p:nvSpPr>
          <p:cNvPr id="222" name="Google Shape;222;p31"/>
          <p:cNvSpPr txBox="1">
            <a:spLocks noGrp="1"/>
          </p:cNvSpPr>
          <p:nvPr>
            <p:ph type="body" idx="1"/>
          </p:nvPr>
        </p:nvSpPr>
        <p:spPr>
          <a:xfrm>
            <a:off x="609600" y="1589567"/>
            <a:ext cx="3886200" cy="4572000"/>
          </a:xfrm>
          <a:prstGeom prst="rect">
            <a:avLst/>
          </a:prstGeom>
          <a:noFill/>
          <a:ln>
            <a:noFill/>
          </a:ln>
        </p:spPr>
        <p:txBody>
          <a:bodyPr spcFirstLastPara="1" wrap="square" lIns="45700" tIns="45700" rIns="45700" bIns="45700" anchor="t" anchorCtr="0"/>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rgbClr val="000000"/>
                </a:solidFill>
                <a:latin typeface="Questrial"/>
                <a:ea typeface="Questrial"/>
                <a:cs typeface="Questrial"/>
                <a:sym typeface="Questrial"/>
              </a:defRPr>
            </a:lvl1pPr>
            <a:lvl2pPr marL="914400" marR="0" lvl="1" indent="-357505" algn="l" rtl="0">
              <a:lnSpc>
                <a:spcPct val="100000"/>
              </a:lnSpc>
              <a:spcBef>
                <a:spcPts val="700"/>
              </a:spcBef>
              <a:spcAft>
                <a:spcPts val="0"/>
              </a:spcAft>
              <a:buClr>
                <a:schemeClr val="accent2"/>
              </a:buClr>
              <a:buSzPts val="2030"/>
              <a:buFont typeface="Noto Sans Symbols"/>
              <a:buChar char="●"/>
              <a:defRPr sz="2900" b="0" i="0" u="none" strike="noStrike" cap="none">
                <a:solidFill>
                  <a:srgbClr val="000000"/>
                </a:solidFill>
                <a:latin typeface="Questrial"/>
                <a:ea typeface="Questrial"/>
                <a:cs typeface="Questrial"/>
                <a:sym typeface="Questrial"/>
              </a:defRPr>
            </a:lvl2pPr>
            <a:lvl3pPr marL="1371600" marR="0" lvl="2"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3pPr>
            <a:lvl4pPr marL="1828800" marR="0" lvl="3"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4pPr>
            <a:lvl5pPr marL="2286000" marR="0" lvl="4" indent="-348297" algn="l" rtl="0">
              <a:lnSpc>
                <a:spcPct val="100000"/>
              </a:lnSpc>
              <a:spcBef>
                <a:spcPts val="700"/>
              </a:spcBef>
              <a:spcAft>
                <a:spcPts val="0"/>
              </a:spcAft>
              <a:buClr>
                <a:schemeClr val="accent2"/>
              </a:buClr>
              <a:buSzPts val="1885"/>
              <a:buFont typeface="Noto Sans Symbols"/>
              <a:buChar char="●"/>
              <a:defRPr sz="2900" b="0" i="0" u="none" strike="noStrike" cap="none">
                <a:solidFill>
                  <a:srgbClr val="000000"/>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
        <p:nvSpPr>
          <p:cNvPr id="223" name="Google Shape;223;p31"/>
          <p:cNvSpPr txBox="1">
            <a:spLocks noGrp="1"/>
          </p:cNvSpPr>
          <p:nvPr>
            <p:ph type="body" idx="2"/>
          </p:nvPr>
        </p:nvSpPr>
        <p:spPr>
          <a:xfrm>
            <a:off x="4844901" y="1589567"/>
            <a:ext cx="3886200" cy="4572000"/>
          </a:xfrm>
          <a:prstGeom prst="rect">
            <a:avLst/>
          </a:prstGeom>
          <a:noFill/>
          <a:ln>
            <a:noFill/>
          </a:ln>
        </p:spPr>
        <p:txBody>
          <a:bodyPr spcFirstLastPara="1" wrap="square" lIns="45700" tIns="45700" rIns="45700" bIns="45700" anchor="t" anchorCtr="0"/>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rgbClr val="000000"/>
                </a:solidFill>
                <a:latin typeface="Questrial"/>
                <a:ea typeface="Questrial"/>
                <a:cs typeface="Questrial"/>
                <a:sym typeface="Questrial"/>
              </a:defRPr>
            </a:lvl1pPr>
            <a:lvl2pPr marL="914400" marR="0" lvl="1" indent="-357505" algn="l" rtl="0">
              <a:lnSpc>
                <a:spcPct val="100000"/>
              </a:lnSpc>
              <a:spcBef>
                <a:spcPts val="700"/>
              </a:spcBef>
              <a:spcAft>
                <a:spcPts val="0"/>
              </a:spcAft>
              <a:buClr>
                <a:schemeClr val="accent2"/>
              </a:buClr>
              <a:buSzPts val="2030"/>
              <a:buFont typeface="Noto Sans Symbols"/>
              <a:buChar char="●"/>
              <a:defRPr sz="2900" b="0" i="0" u="none" strike="noStrike" cap="none">
                <a:solidFill>
                  <a:srgbClr val="000000"/>
                </a:solidFill>
                <a:latin typeface="Questrial"/>
                <a:ea typeface="Questrial"/>
                <a:cs typeface="Questrial"/>
                <a:sym typeface="Questrial"/>
              </a:defRPr>
            </a:lvl2pPr>
            <a:lvl3pPr marL="1371600" marR="0" lvl="2"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3pPr>
            <a:lvl4pPr marL="1828800" marR="0" lvl="3"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4pPr>
            <a:lvl5pPr marL="2286000" marR="0" lvl="4" indent="-348297" algn="l" rtl="0">
              <a:lnSpc>
                <a:spcPct val="100000"/>
              </a:lnSpc>
              <a:spcBef>
                <a:spcPts val="700"/>
              </a:spcBef>
              <a:spcAft>
                <a:spcPts val="0"/>
              </a:spcAft>
              <a:buClr>
                <a:schemeClr val="accent2"/>
              </a:buClr>
              <a:buSzPts val="1885"/>
              <a:buFont typeface="Noto Sans Symbols"/>
              <a:buChar char="●"/>
              <a:defRPr sz="2900" b="0" i="0" u="none" strike="noStrike" cap="none">
                <a:solidFill>
                  <a:srgbClr val="000000"/>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
        <p:nvSpPr>
          <p:cNvPr id="224" name="Google Shape;224;p31"/>
          <p:cNvSpPr txBox="1">
            <a:spLocks noGrp="1"/>
          </p:cNvSpPr>
          <p:nvPr>
            <p:ph type="dt" idx="10"/>
          </p:nvPr>
        </p:nvSpPr>
        <p:spPr>
          <a:xfrm>
            <a:off x="0" y="0"/>
            <a:ext cx="225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31"/>
          <p:cNvSpPr txBox="1">
            <a:spLocks noGrp="1"/>
          </p:cNvSpPr>
          <p:nvPr>
            <p:ph type="sldNum" idx="12"/>
          </p:nvPr>
        </p:nvSpPr>
        <p:spPr>
          <a:xfrm>
            <a:off x="120260" y="1253490"/>
            <a:ext cx="293100" cy="2820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00" b="1" i="0" u="none" strike="noStrike" cap="none">
                <a:solidFill>
                  <a:srgbClr val="FFFFFF"/>
                </a:solidFill>
                <a:latin typeface="Calibri"/>
                <a:ea typeface="Calibri"/>
                <a:cs typeface="Calibri"/>
                <a:sym typeface="Calibri"/>
              </a:defRPr>
            </a:lvl1pPr>
            <a:lvl2pPr marL="0" marR="0" lvl="1" indent="0" algn="ctr" rtl="0">
              <a:spcBef>
                <a:spcPts val="0"/>
              </a:spcBef>
              <a:buNone/>
              <a:defRPr sz="1400" b="1" i="0" u="none" strike="noStrike" cap="none">
                <a:solidFill>
                  <a:srgbClr val="FFFFFF"/>
                </a:solidFill>
                <a:latin typeface="Calibri"/>
                <a:ea typeface="Calibri"/>
                <a:cs typeface="Calibri"/>
                <a:sym typeface="Calibri"/>
              </a:defRPr>
            </a:lvl2pPr>
            <a:lvl3pPr marL="0" marR="0" lvl="2" indent="0" algn="ctr" rtl="0">
              <a:spcBef>
                <a:spcPts val="0"/>
              </a:spcBef>
              <a:buNone/>
              <a:defRPr sz="1400" b="1" i="0" u="none" strike="noStrike" cap="none">
                <a:solidFill>
                  <a:srgbClr val="FFFFFF"/>
                </a:solidFill>
                <a:latin typeface="Calibri"/>
                <a:ea typeface="Calibri"/>
                <a:cs typeface="Calibri"/>
                <a:sym typeface="Calibri"/>
              </a:defRPr>
            </a:lvl3pPr>
            <a:lvl4pPr marL="0" marR="0" lvl="3" indent="0" algn="ctr" rtl="0">
              <a:spcBef>
                <a:spcPts val="0"/>
              </a:spcBef>
              <a:buNone/>
              <a:defRPr sz="1400" b="1" i="0" u="none" strike="noStrike" cap="none">
                <a:solidFill>
                  <a:srgbClr val="FFFFFF"/>
                </a:solidFill>
                <a:latin typeface="Calibri"/>
                <a:ea typeface="Calibri"/>
                <a:cs typeface="Calibri"/>
                <a:sym typeface="Calibri"/>
              </a:defRPr>
            </a:lvl4pPr>
            <a:lvl5pPr marL="0" marR="0" lvl="4" indent="0" algn="ctr" rtl="0">
              <a:spcBef>
                <a:spcPts val="0"/>
              </a:spcBef>
              <a:buNone/>
              <a:defRPr sz="1400" b="1" i="0" u="none" strike="noStrike" cap="none">
                <a:solidFill>
                  <a:srgbClr val="FFFFFF"/>
                </a:solidFill>
                <a:latin typeface="Calibri"/>
                <a:ea typeface="Calibri"/>
                <a:cs typeface="Calibri"/>
                <a:sym typeface="Calibri"/>
              </a:defRPr>
            </a:lvl5pPr>
            <a:lvl6pPr marL="0" marR="0" lvl="5" indent="0" algn="ctr" rtl="0">
              <a:spcBef>
                <a:spcPts val="0"/>
              </a:spcBef>
              <a:buNone/>
              <a:defRPr sz="1400" b="1" i="0" u="none" strike="noStrike" cap="none">
                <a:solidFill>
                  <a:srgbClr val="FFFFFF"/>
                </a:solidFill>
                <a:latin typeface="Calibri"/>
                <a:ea typeface="Calibri"/>
                <a:cs typeface="Calibri"/>
                <a:sym typeface="Calibri"/>
              </a:defRPr>
            </a:lvl6pPr>
            <a:lvl7pPr marL="0" marR="0" lvl="6" indent="0" algn="ctr" rtl="0">
              <a:spcBef>
                <a:spcPts val="0"/>
              </a:spcBef>
              <a:buNone/>
              <a:defRPr sz="1400" b="1" i="0" u="none" strike="noStrike" cap="none">
                <a:solidFill>
                  <a:srgbClr val="FFFFFF"/>
                </a:solidFill>
                <a:latin typeface="Calibri"/>
                <a:ea typeface="Calibri"/>
                <a:cs typeface="Calibri"/>
                <a:sym typeface="Calibri"/>
              </a:defRPr>
            </a:lvl7pPr>
            <a:lvl8pPr marL="0" marR="0" lvl="7" indent="0" algn="ctr" rtl="0">
              <a:spcBef>
                <a:spcPts val="0"/>
              </a:spcBef>
              <a:buNone/>
              <a:defRPr sz="1400" b="1" i="0" u="none" strike="noStrike" cap="none">
                <a:solidFill>
                  <a:srgbClr val="FFFFFF"/>
                </a:solidFill>
                <a:latin typeface="Calibri"/>
                <a:ea typeface="Calibri"/>
                <a:cs typeface="Calibri"/>
                <a:sym typeface="Calibri"/>
              </a:defRPr>
            </a:lvl8pPr>
            <a:lvl9pPr marL="0" marR="0" lvl="8" indent="0" algn="ctr" rtl="0">
              <a:spcBef>
                <a:spcPts val="0"/>
              </a:spcBef>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26" name="Google Shape;226;p31"/>
          <p:cNvSpPr txBox="1">
            <a:spLocks noGrp="1"/>
          </p:cNvSpPr>
          <p:nvPr>
            <p:ph type="ftr" idx="11"/>
          </p:nvPr>
        </p:nvSpPr>
        <p:spPr>
          <a:xfrm>
            <a:off x="0" y="0"/>
            <a:ext cx="225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460951" y="2753800"/>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200"/>
              <a:buFont typeface="Questrial"/>
              <a:buNone/>
              <a:defRPr sz="4200" b="0" i="0" u="none" strike="noStrike" cap="none">
                <a:solidFill>
                  <a:srgbClr val="424456"/>
                </a:solidFill>
                <a:latin typeface="Questrial"/>
                <a:ea typeface="Questrial"/>
                <a:cs typeface="Questrial"/>
                <a:sym typeface="Questrial"/>
              </a:defRPr>
            </a:lvl9pPr>
          </a:lstStyle>
          <a:p>
            <a:endParaRPr/>
          </a:p>
        </p:txBody>
      </p:sp>
      <p:sp>
        <p:nvSpPr>
          <p:cNvPr id="233" name="Google Shape;233;p33"/>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buNone/>
              <a:defRPr sz="1400" b="1">
                <a:solidFill>
                  <a:schemeClr val="lt1"/>
                </a:solidFill>
                <a:latin typeface="Calibri"/>
                <a:ea typeface="Calibri"/>
                <a:cs typeface="Calibri"/>
                <a:sym typeface="Calibri"/>
              </a:defRPr>
            </a:lvl1pPr>
            <a:lvl2pPr marL="0" marR="0" lvl="1" indent="0" algn="ctr" rtl="0">
              <a:spcBef>
                <a:spcPts val="0"/>
              </a:spcBef>
              <a:buNone/>
              <a:defRPr sz="1400" b="1">
                <a:solidFill>
                  <a:schemeClr val="lt1"/>
                </a:solidFill>
                <a:latin typeface="Calibri"/>
                <a:ea typeface="Calibri"/>
                <a:cs typeface="Calibri"/>
                <a:sym typeface="Calibri"/>
              </a:defRPr>
            </a:lvl2pPr>
            <a:lvl3pPr marL="0" marR="0" lvl="2" indent="0" algn="ctr" rtl="0">
              <a:spcBef>
                <a:spcPts val="0"/>
              </a:spcBef>
              <a:buNone/>
              <a:defRPr sz="1400" b="1">
                <a:solidFill>
                  <a:schemeClr val="lt1"/>
                </a:solidFill>
                <a:latin typeface="Calibri"/>
                <a:ea typeface="Calibri"/>
                <a:cs typeface="Calibri"/>
                <a:sym typeface="Calibri"/>
              </a:defRPr>
            </a:lvl3pPr>
            <a:lvl4pPr marL="0" marR="0" lvl="3" indent="0" algn="ctr" rtl="0">
              <a:spcBef>
                <a:spcPts val="0"/>
              </a:spcBef>
              <a:buNone/>
              <a:defRPr sz="1400" b="1">
                <a:solidFill>
                  <a:schemeClr val="lt1"/>
                </a:solidFill>
                <a:latin typeface="Calibri"/>
                <a:ea typeface="Calibri"/>
                <a:cs typeface="Calibri"/>
                <a:sym typeface="Calibri"/>
              </a:defRPr>
            </a:lvl4pPr>
            <a:lvl5pPr marL="0" marR="0" lvl="4" indent="0" algn="ctr" rtl="0">
              <a:spcBef>
                <a:spcPts val="0"/>
              </a:spcBef>
              <a:buNone/>
              <a:defRPr sz="1400" b="1">
                <a:solidFill>
                  <a:schemeClr val="lt1"/>
                </a:solidFill>
                <a:latin typeface="Calibri"/>
                <a:ea typeface="Calibri"/>
                <a:cs typeface="Calibri"/>
                <a:sym typeface="Calibri"/>
              </a:defRPr>
            </a:lvl5pPr>
            <a:lvl6pPr marL="0" marR="0" lvl="5" indent="0" algn="ctr" rtl="0">
              <a:spcBef>
                <a:spcPts val="0"/>
              </a:spcBef>
              <a:buNone/>
              <a:defRPr sz="1400" b="1">
                <a:solidFill>
                  <a:schemeClr val="lt1"/>
                </a:solidFill>
                <a:latin typeface="Calibri"/>
                <a:ea typeface="Calibri"/>
                <a:cs typeface="Calibri"/>
                <a:sym typeface="Calibri"/>
              </a:defRPr>
            </a:lvl6pPr>
            <a:lvl7pPr marL="0" marR="0" lvl="6" indent="0" algn="ctr" rtl="0">
              <a:spcBef>
                <a:spcPts val="0"/>
              </a:spcBef>
              <a:buNone/>
              <a:defRPr sz="1400" b="1">
                <a:solidFill>
                  <a:schemeClr val="lt1"/>
                </a:solidFill>
                <a:latin typeface="Calibri"/>
                <a:ea typeface="Calibri"/>
                <a:cs typeface="Calibri"/>
                <a:sym typeface="Calibri"/>
              </a:defRPr>
            </a:lvl7pPr>
            <a:lvl8pPr marL="0" marR="0" lvl="7" indent="0" algn="ctr" rtl="0">
              <a:spcBef>
                <a:spcPts val="0"/>
              </a:spcBef>
              <a:buNone/>
              <a:defRPr sz="1400" b="1">
                <a:solidFill>
                  <a:schemeClr val="lt1"/>
                </a:solidFill>
                <a:latin typeface="Calibri"/>
                <a:ea typeface="Calibri"/>
                <a:cs typeface="Calibri"/>
                <a:sym typeface="Calibri"/>
              </a:defRPr>
            </a:lvl8pPr>
            <a:lvl9pPr marL="0" marR="0" lvl="8" indent="0" algn="ctr" rtl="0">
              <a:spcBef>
                <a:spcPts val="0"/>
              </a:spcBef>
              <a:buNone/>
              <a:defRPr sz="1400" b="1">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612649" y="228600"/>
            <a:ext cx="8153400" cy="990600"/>
          </a:xfrm>
          <a:prstGeom prst="rect">
            <a:avLst/>
          </a:prstGeom>
          <a:noFill/>
          <a:ln>
            <a:noFill/>
          </a:ln>
        </p:spPr>
        <p:txBody>
          <a:bodyPr spcFirstLastPara="1" wrap="square" lIns="45700" tIns="45700" rIns="45700" bIns="45700" anchor="ctr" anchorCtr="0"/>
          <a:lstStyle>
            <a:lvl1pPr marR="0" lvl="0"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9pPr>
          </a:lstStyle>
          <a:p>
            <a:endParaRPr/>
          </a:p>
        </p:txBody>
      </p:sp>
      <p:sp>
        <p:nvSpPr>
          <p:cNvPr id="236" name="Google Shape;236;p34"/>
          <p:cNvSpPr txBox="1">
            <a:spLocks noGrp="1"/>
          </p:cNvSpPr>
          <p:nvPr>
            <p:ph type="body" idx="1"/>
          </p:nvPr>
        </p:nvSpPr>
        <p:spPr>
          <a:xfrm>
            <a:off x="612649" y="1600200"/>
            <a:ext cx="8153400" cy="4495800"/>
          </a:xfrm>
          <a:prstGeom prst="rect">
            <a:avLst/>
          </a:prstGeom>
          <a:noFill/>
          <a:ln>
            <a:noFill/>
          </a:ln>
        </p:spPr>
        <p:txBody>
          <a:bodyPr spcFirstLastPara="1" wrap="square" lIns="45700" tIns="45700" rIns="45700" bIns="45700" anchor="t" anchorCtr="0"/>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rgbClr val="000000"/>
                </a:solidFill>
                <a:latin typeface="Questrial"/>
                <a:ea typeface="Questrial"/>
                <a:cs typeface="Questrial"/>
                <a:sym typeface="Questrial"/>
              </a:defRPr>
            </a:lvl1pPr>
            <a:lvl2pPr marL="914400" marR="0" lvl="1" indent="-357505" algn="l" rtl="0">
              <a:lnSpc>
                <a:spcPct val="100000"/>
              </a:lnSpc>
              <a:spcBef>
                <a:spcPts val="700"/>
              </a:spcBef>
              <a:spcAft>
                <a:spcPts val="0"/>
              </a:spcAft>
              <a:buClr>
                <a:schemeClr val="accent2"/>
              </a:buClr>
              <a:buSzPts val="2030"/>
              <a:buFont typeface="Noto Sans Symbols"/>
              <a:buChar char="●"/>
              <a:defRPr sz="2900" b="0" i="0" u="none" strike="noStrike" cap="none">
                <a:solidFill>
                  <a:srgbClr val="000000"/>
                </a:solidFill>
                <a:latin typeface="Questrial"/>
                <a:ea typeface="Questrial"/>
                <a:cs typeface="Questrial"/>
                <a:sym typeface="Questrial"/>
              </a:defRPr>
            </a:lvl2pPr>
            <a:lvl3pPr marL="1371600" marR="0" lvl="2"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3pPr>
            <a:lvl4pPr marL="1828800" marR="0" lvl="3"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4pPr>
            <a:lvl5pPr marL="2286000" marR="0" lvl="4" indent="-348297" algn="l" rtl="0">
              <a:lnSpc>
                <a:spcPct val="100000"/>
              </a:lnSpc>
              <a:spcBef>
                <a:spcPts val="700"/>
              </a:spcBef>
              <a:spcAft>
                <a:spcPts val="0"/>
              </a:spcAft>
              <a:buClr>
                <a:schemeClr val="accent2"/>
              </a:buClr>
              <a:buSzPts val="1885"/>
              <a:buFont typeface="Noto Sans Symbols"/>
              <a:buChar char="●"/>
              <a:defRPr sz="2900" b="0" i="0" u="none" strike="noStrike" cap="none">
                <a:solidFill>
                  <a:srgbClr val="000000"/>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
        <p:nvSpPr>
          <p:cNvPr id="237" name="Google Shape;237;p34"/>
          <p:cNvSpPr txBox="1">
            <a:spLocks noGrp="1"/>
          </p:cNvSpPr>
          <p:nvPr>
            <p:ph type="body" idx="2"/>
          </p:nvPr>
        </p:nvSpPr>
        <p:spPr>
          <a:xfrm>
            <a:off x="459580" y="1134599"/>
            <a:ext cx="8227200" cy="536400"/>
          </a:xfrm>
          <a:prstGeom prst="rect">
            <a:avLst/>
          </a:prstGeom>
          <a:noFill/>
          <a:ln>
            <a:noFill/>
          </a:ln>
        </p:spPr>
        <p:txBody>
          <a:bodyPr spcFirstLastPara="1" wrap="square" lIns="45700" tIns="45700" rIns="45700" bIns="45700" anchor="t" anchorCtr="0"/>
          <a:lstStyle>
            <a:lvl1pPr marL="457200" marR="0" lvl="0" indent="-228600" algn="l" rtl="0">
              <a:lnSpc>
                <a:spcPct val="100000"/>
              </a:lnSpc>
              <a:spcBef>
                <a:spcPts val="700"/>
              </a:spcBef>
              <a:spcAft>
                <a:spcPts val="0"/>
              </a:spcAft>
              <a:buClr>
                <a:schemeClr val="accent2"/>
              </a:buClr>
              <a:buSzPts val="900"/>
              <a:buFont typeface="Noto Sans Symbols"/>
              <a:buNone/>
              <a:defRPr sz="1500" b="0" i="0" u="none" strike="noStrike" cap="none">
                <a:solidFill>
                  <a:schemeClr val="accent6"/>
                </a:solidFill>
                <a:latin typeface="Questrial"/>
                <a:ea typeface="Questrial"/>
                <a:cs typeface="Questrial"/>
                <a:sym typeface="Questrial"/>
              </a:defRPr>
            </a:lvl1pPr>
            <a:lvl2pPr marL="914400" marR="0" lvl="1" indent="-228600" algn="l" rtl="0">
              <a:lnSpc>
                <a:spcPct val="100000"/>
              </a:lnSpc>
              <a:spcBef>
                <a:spcPts val="700"/>
              </a:spcBef>
              <a:spcAft>
                <a:spcPts val="0"/>
              </a:spcAft>
              <a:buClr>
                <a:schemeClr val="accent2"/>
              </a:buClr>
              <a:buSzPts val="1400"/>
              <a:buFont typeface="Noto Sans Symbols"/>
              <a:buNone/>
              <a:defRPr sz="2000" b="1" i="0" u="none" strike="noStrike" cap="none">
                <a:solidFill>
                  <a:srgbClr val="000000"/>
                </a:solidFill>
                <a:latin typeface="Questrial"/>
                <a:ea typeface="Questrial"/>
                <a:cs typeface="Questrial"/>
                <a:sym typeface="Questrial"/>
              </a:defRPr>
            </a:lvl2pPr>
            <a:lvl3pPr marL="1371600" marR="0" lvl="2" indent="-228600" algn="l" rtl="0">
              <a:lnSpc>
                <a:spcPct val="100000"/>
              </a:lnSpc>
              <a:spcBef>
                <a:spcPts val="700"/>
              </a:spcBef>
              <a:spcAft>
                <a:spcPts val="0"/>
              </a:spcAft>
              <a:buClr>
                <a:schemeClr val="accent2"/>
              </a:buClr>
              <a:buSzPts val="1350"/>
              <a:buFont typeface="Noto Sans Symbols"/>
              <a:buNone/>
              <a:defRPr sz="1800" b="1" i="0" u="none" strike="noStrike" cap="none">
                <a:solidFill>
                  <a:srgbClr val="000000"/>
                </a:solidFill>
                <a:latin typeface="Questrial"/>
                <a:ea typeface="Questrial"/>
                <a:cs typeface="Questrial"/>
                <a:sym typeface="Questrial"/>
              </a:defRPr>
            </a:lvl3pPr>
            <a:lvl4pPr marL="1828800" marR="0" lvl="3" indent="-228600" algn="l" rtl="0">
              <a:lnSpc>
                <a:spcPct val="100000"/>
              </a:lnSpc>
              <a:spcBef>
                <a:spcPts val="700"/>
              </a:spcBef>
              <a:spcAft>
                <a:spcPts val="0"/>
              </a:spcAft>
              <a:buClr>
                <a:schemeClr val="accent2"/>
              </a:buClr>
              <a:buSzPts val="1200"/>
              <a:buFont typeface="Noto Sans Symbols"/>
              <a:buNone/>
              <a:defRPr sz="1600" b="1" i="0" u="none" strike="noStrike" cap="none">
                <a:solidFill>
                  <a:srgbClr val="000000"/>
                </a:solidFill>
                <a:latin typeface="Questrial"/>
                <a:ea typeface="Questrial"/>
                <a:cs typeface="Questrial"/>
                <a:sym typeface="Questrial"/>
              </a:defRPr>
            </a:lvl4pPr>
            <a:lvl5pPr marL="2286000" marR="0" lvl="4" indent="-228600" algn="l" rtl="0">
              <a:lnSpc>
                <a:spcPct val="100000"/>
              </a:lnSpc>
              <a:spcBef>
                <a:spcPts val="700"/>
              </a:spcBef>
              <a:spcAft>
                <a:spcPts val="0"/>
              </a:spcAft>
              <a:buClr>
                <a:schemeClr val="accent2"/>
              </a:buClr>
              <a:buSzPts val="1040"/>
              <a:buFont typeface="Noto Sans Symbols"/>
              <a:buNone/>
              <a:defRPr sz="1600" b="1" i="0" u="none" strike="noStrike" cap="none">
                <a:solidFill>
                  <a:srgbClr val="000000"/>
                </a:solidFill>
                <a:latin typeface="Questrial"/>
                <a:ea typeface="Questrial"/>
                <a:cs typeface="Questrial"/>
                <a:sym typeface="Questrial"/>
              </a:defRPr>
            </a:lvl5pPr>
            <a:lvl6pPr marL="2743200" marR="0" lvl="5" indent="-228600" algn="l" rtl="0">
              <a:lnSpc>
                <a:spcPct val="100000"/>
              </a:lnSpc>
              <a:spcBef>
                <a:spcPts val="700"/>
              </a:spcBef>
              <a:spcAft>
                <a:spcPts val="0"/>
              </a:spcAft>
              <a:buClr>
                <a:schemeClr val="accent2"/>
              </a:buClr>
              <a:buSzPts val="1600"/>
              <a:buFont typeface="Noto Sans Symbols"/>
              <a:buNone/>
              <a:defRPr sz="1600" b="1" i="0" u="none" strike="noStrike" cap="none">
                <a:solidFill>
                  <a:srgbClr val="000000"/>
                </a:solidFill>
                <a:latin typeface="Questrial"/>
                <a:ea typeface="Questrial"/>
                <a:cs typeface="Questrial"/>
                <a:sym typeface="Questrial"/>
              </a:defRPr>
            </a:lvl6pPr>
            <a:lvl7pPr marL="3200400" marR="0" lvl="6" indent="-228600" algn="l" rtl="0">
              <a:lnSpc>
                <a:spcPct val="100000"/>
              </a:lnSpc>
              <a:spcBef>
                <a:spcPts val="700"/>
              </a:spcBef>
              <a:spcAft>
                <a:spcPts val="0"/>
              </a:spcAft>
              <a:buClr>
                <a:schemeClr val="accent2"/>
              </a:buClr>
              <a:buSzPts val="1600"/>
              <a:buFont typeface="Noto Sans Symbols"/>
              <a:buNone/>
              <a:defRPr sz="1600" b="1" i="0" u="none" strike="noStrike" cap="none">
                <a:solidFill>
                  <a:srgbClr val="000000"/>
                </a:solidFill>
                <a:latin typeface="Questrial"/>
                <a:ea typeface="Questrial"/>
                <a:cs typeface="Questrial"/>
                <a:sym typeface="Questrial"/>
              </a:defRPr>
            </a:lvl7pPr>
            <a:lvl8pPr marL="3657600" marR="0" lvl="7" indent="-228600" algn="l" rtl="0">
              <a:lnSpc>
                <a:spcPct val="100000"/>
              </a:lnSpc>
              <a:spcBef>
                <a:spcPts val="700"/>
              </a:spcBef>
              <a:spcAft>
                <a:spcPts val="0"/>
              </a:spcAft>
              <a:buClr>
                <a:schemeClr val="accent2"/>
              </a:buClr>
              <a:buSzPts val="1600"/>
              <a:buFont typeface="Noto Sans Symbols"/>
              <a:buNone/>
              <a:defRPr sz="1600" b="1" i="0" u="none" strike="noStrike" cap="none">
                <a:solidFill>
                  <a:srgbClr val="000000"/>
                </a:solidFill>
                <a:latin typeface="Questrial"/>
                <a:ea typeface="Questrial"/>
                <a:cs typeface="Questrial"/>
                <a:sym typeface="Questrial"/>
              </a:defRPr>
            </a:lvl8pPr>
            <a:lvl9pPr marL="4114800" marR="0" lvl="8" indent="-228600" algn="l" rtl="0">
              <a:lnSpc>
                <a:spcPct val="100000"/>
              </a:lnSpc>
              <a:spcBef>
                <a:spcPts val="700"/>
              </a:spcBef>
              <a:spcAft>
                <a:spcPts val="0"/>
              </a:spcAft>
              <a:buClr>
                <a:schemeClr val="accent2"/>
              </a:buClr>
              <a:buSzPts val="1600"/>
              <a:buFont typeface="Noto Sans Symbols"/>
              <a:buNone/>
              <a:defRPr sz="1600" b="1" i="0" u="none" strike="noStrike" cap="none">
                <a:solidFill>
                  <a:srgbClr val="000000"/>
                </a:solidFill>
                <a:latin typeface="Questrial"/>
                <a:ea typeface="Questrial"/>
                <a:cs typeface="Questrial"/>
                <a:sym typeface="Questrial"/>
              </a:defRPr>
            </a:lvl9pPr>
          </a:lstStyle>
          <a:p>
            <a:endParaRPr/>
          </a:p>
        </p:txBody>
      </p:sp>
      <p:grpSp>
        <p:nvGrpSpPr>
          <p:cNvPr id="238" name="Google Shape;238;p34"/>
          <p:cNvGrpSpPr/>
          <p:nvPr/>
        </p:nvGrpSpPr>
        <p:grpSpPr>
          <a:xfrm>
            <a:off x="-151322" y="-141189"/>
            <a:ext cx="9439944" cy="7136549"/>
            <a:chOff x="-151322" y="-141189"/>
            <a:chExt cx="9439944" cy="7136549"/>
          </a:xfrm>
        </p:grpSpPr>
        <p:grpSp>
          <p:nvGrpSpPr>
            <p:cNvPr id="239" name="Google Shape;239;p34"/>
            <p:cNvGrpSpPr/>
            <p:nvPr/>
          </p:nvGrpSpPr>
          <p:grpSpPr>
            <a:xfrm>
              <a:off x="457731" y="6873224"/>
              <a:ext cx="8226688" cy="122137"/>
              <a:chOff x="457731" y="6582508"/>
              <a:chExt cx="8226688" cy="486600"/>
            </a:xfrm>
          </p:grpSpPr>
          <p:cxnSp>
            <p:nvCxnSpPr>
              <p:cNvPr id="240" name="Google Shape;240;p3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1" name="Google Shape;241;p3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42" name="Google Shape;242;p34"/>
              <p:cNvGrpSpPr/>
              <p:nvPr/>
            </p:nvGrpSpPr>
            <p:grpSpPr>
              <a:xfrm>
                <a:off x="7986158" y="6582508"/>
                <a:ext cx="152400" cy="486600"/>
                <a:chOff x="7983415" y="6582508"/>
                <a:chExt cx="152400" cy="486600"/>
              </a:xfrm>
            </p:grpSpPr>
            <p:cxnSp>
              <p:nvCxnSpPr>
                <p:cNvPr id="243" name="Google Shape;243;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4" name="Google Shape;244;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5" name="Google Shape;245;p34"/>
              <p:cNvGrpSpPr/>
              <p:nvPr/>
            </p:nvGrpSpPr>
            <p:grpSpPr>
              <a:xfrm>
                <a:off x="7287901" y="6582508"/>
                <a:ext cx="152400" cy="486600"/>
                <a:chOff x="7983415" y="6582508"/>
                <a:chExt cx="152400" cy="486600"/>
              </a:xfrm>
            </p:grpSpPr>
            <p:cxnSp>
              <p:nvCxnSpPr>
                <p:cNvPr id="246" name="Google Shape;246;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7" name="Google Shape;247;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8" name="Google Shape;248;p34"/>
              <p:cNvGrpSpPr/>
              <p:nvPr/>
            </p:nvGrpSpPr>
            <p:grpSpPr>
              <a:xfrm>
                <a:off x="6589644" y="6582508"/>
                <a:ext cx="152400" cy="486600"/>
                <a:chOff x="7983415" y="6582508"/>
                <a:chExt cx="152400" cy="486600"/>
              </a:xfrm>
            </p:grpSpPr>
            <p:cxnSp>
              <p:nvCxnSpPr>
                <p:cNvPr id="249" name="Google Shape;249;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0" name="Google Shape;250;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1" name="Google Shape;251;p34"/>
              <p:cNvGrpSpPr/>
              <p:nvPr/>
            </p:nvGrpSpPr>
            <p:grpSpPr>
              <a:xfrm>
                <a:off x="5891387" y="6582508"/>
                <a:ext cx="152400" cy="486600"/>
                <a:chOff x="7983415" y="6582508"/>
                <a:chExt cx="152400" cy="486600"/>
              </a:xfrm>
            </p:grpSpPr>
            <p:cxnSp>
              <p:nvCxnSpPr>
                <p:cNvPr id="252" name="Google Shape;252;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3" name="Google Shape;253;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4" name="Google Shape;254;p34"/>
              <p:cNvGrpSpPr/>
              <p:nvPr/>
            </p:nvGrpSpPr>
            <p:grpSpPr>
              <a:xfrm>
                <a:off x="5193130" y="6582508"/>
                <a:ext cx="152400" cy="486600"/>
                <a:chOff x="7983415" y="6582508"/>
                <a:chExt cx="152400" cy="486600"/>
              </a:xfrm>
            </p:grpSpPr>
            <p:cxnSp>
              <p:nvCxnSpPr>
                <p:cNvPr id="255" name="Google Shape;255;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6" name="Google Shape;256;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7" name="Google Shape;257;p34"/>
              <p:cNvGrpSpPr/>
              <p:nvPr/>
            </p:nvGrpSpPr>
            <p:grpSpPr>
              <a:xfrm>
                <a:off x="4494873" y="6582508"/>
                <a:ext cx="152400" cy="486600"/>
                <a:chOff x="7983415" y="6582508"/>
                <a:chExt cx="152400" cy="486600"/>
              </a:xfrm>
            </p:grpSpPr>
            <p:cxnSp>
              <p:nvCxnSpPr>
                <p:cNvPr id="258" name="Google Shape;258;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9" name="Google Shape;259;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0" name="Google Shape;260;p34"/>
              <p:cNvGrpSpPr/>
              <p:nvPr/>
            </p:nvGrpSpPr>
            <p:grpSpPr>
              <a:xfrm>
                <a:off x="3796616" y="6582508"/>
                <a:ext cx="152400" cy="486600"/>
                <a:chOff x="7983415" y="6582508"/>
                <a:chExt cx="152400" cy="486600"/>
              </a:xfrm>
            </p:grpSpPr>
            <p:cxnSp>
              <p:nvCxnSpPr>
                <p:cNvPr id="261" name="Google Shape;261;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2" name="Google Shape;262;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3" name="Google Shape;263;p34"/>
              <p:cNvGrpSpPr/>
              <p:nvPr/>
            </p:nvGrpSpPr>
            <p:grpSpPr>
              <a:xfrm>
                <a:off x="3098359" y="6582508"/>
                <a:ext cx="152400" cy="486600"/>
                <a:chOff x="7983415" y="6582508"/>
                <a:chExt cx="152400" cy="486600"/>
              </a:xfrm>
            </p:grpSpPr>
            <p:cxnSp>
              <p:nvCxnSpPr>
                <p:cNvPr id="264" name="Google Shape;264;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5" name="Google Shape;265;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6" name="Google Shape;266;p34"/>
              <p:cNvGrpSpPr/>
              <p:nvPr/>
            </p:nvGrpSpPr>
            <p:grpSpPr>
              <a:xfrm>
                <a:off x="2400102" y="6582508"/>
                <a:ext cx="152400" cy="486600"/>
                <a:chOff x="7983415" y="6582508"/>
                <a:chExt cx="152400" cy="486600"/>
              </a:xfrm>
            </p:grpSpPr>
            <p:cxnSp>
              <p:nvCxnSpPr>
                <p:cNvPr id="267" name="Google Shape;267;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8" name="Google Shape;268;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9" name="Google Shape;269;p34"/>
              <p:cNvGrpSpPr/>
              <p:nvPr/>
            </p:nvGrpSpPr>
            <p:grpSpPr>
              <a:xfrm>
                <a:off x="1701845" y="6582508"/>
                <a:ext cx="152400" cy="486600"/>
                <a:chOff x="7983415" y="6582508"/>
                <a:chExt cx="152400" cy="486600"/>
              </a:xfrm>
            </p:grpSpPr>
            <p:cxnSp>
              <p:nvCxnSpPr>
                <p:cNvPr id="270" name="Google Shape;270;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1" name="Google Shape;271;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2" name="Google Shape;272;p34"/>
              <p:cNvGrpSpPr/>
              <p:nvPr/>
            </p:nvGrpSpPr>
            <p:grpSpPr>
              <a:xfrm>
                <a:off x="1003588" y="6582508"/>
                <a:ext cx="152400" cy="486600"/>
                <a:chOff x="7983415" y="6582508"/>
                <a:chExt cx="152400" cy="486600"/>
              </a:xfrm>
            </p:grpSpPr>
            <p:cxnSp>
              <p:nvCxnSpPr>
                <p:cNvPr id="273" name="Google Shape;273;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4" name="Google Shape;274;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75" name="Google Shape;275;p34"/>
            <p:cNvGrpSpPr/>
            <p:nvPr/>
          </p:nvGrpSpPr>
          <p:grpSpPr>
            <a:xfrm>
              <a:off x="-151322" y="454006"/>
              <a:ext cx="122137" cy="5945205"/>
              <a:chOff x="-238872" y="454006"/>
              <a:chExt cx="122137" cy="5945205"/>
            </a:xfrm>
          </p:grpSpPr>
          <p:cxnSp>
            <p:nvCxnSpPr>
              <p:cNvPr id="276" name="Google Shape;276;p34"/>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77" name="Google Shape;277;p34"/>
              <p:cNvGrpSpPr/>
              <p:nvPr/>
            </p:nvGrpSpPr>
            <p:grpSpPr>
              <a:xfrm rot="5400000">
                <a:off x="-254004" y="5940698"/>
                <a:ext cx="152400" cy="122137"/>
                <a:chOff x="7983415" y="6582508"/>
                <a:chExt cx="152400" cy="486600"/>
              </a:xfrm>
            </p:grpSpPr>
            <p:cxnSp>
              <p:nvCxnSpPr>
                <p:cNvPr id="278" name="Google Shape;278;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9" name="Google Shape;279;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0" name="Google Shape;280;p34"/>
              <p:cNvGrpSpPr/>
              <p:nvPr/>
            </p:nvGrpSpPr>
            <p:grpSpPr>
              <a:xfrm rot="5400000">
                <a:off x="-254004" y="5467056"/>
                <a:ext cx="152400" cy="122137"/>
                <a:chOff x="7983415" y="6582508"/>
                <a:chExt cx="152400" cy="486600"/>
              </a:xfrm>
            </p:grpSpPr>
            <p:cxnSp>
              <p:nvCxnSpPr>
                <p:cNvPr id="281" name="Google Shape;281;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2" name="Google Shape;282;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3" name="Google Shape;283;p34"/>
              <p:cNvGrpSpPr/>
              <p:nvPr/>
            </p:nvGrpSpPr>
            <p:grpSpPr>
              <a:xfrm rot="5400000">
                <a:off x="-254004" y="4993414"/>
                <a:ext cx="152400" cy="122137"/>
                <a:chOff x="7983415" y="6582508"/>
                <a:chExt cx="152400" cy="486600"/>
              </a:xfrm>
            </p:grpSpPr>
            <p:cxnSp>
              <p:nvCxnSpPr>
                <p:cNvPr id="284" name="Google Shape;284;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5" name="Google Shape;285;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6" name="Google Shape;286;p34"/>
              <p:cNvGrpSpPr/>
              <p:nvPr/>
            </p:nvGrpSpPr>
            <p:grpSpPr>
              <a:xfrm rot="5400000">
                <a:off x="-254004" y="4519772"/>
                <a:ext cx="152400" cy="122137"/>
                <a:chOff x="7983415" y="6582508"/>
                <a:chExt cx="152400" cy="486600"/>
              </a:xfrm>
            </p:grpSpPr>
            <p:cxnSp>
              <p:nvCxnSpPr>
                <p:cNvPr id="287" name="Google Shape;287;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8" name="Google Shape;288;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9" name="Google Shape;289;p34"/>
              <p:cNvGrpSpPr/>
              <p:nvPr/>
            </p:nvGrpSpPr>
            <p:grpSpPr>
              <a:xfrm rot="5400000">
                <a:off x="-254004" y="4046130"/>
                <a:ext cx="152400" cy="122137"/>
                <a:chOff x="7983415" y="6582508"/>
                <a:chExt cx="152400" cy="486600"/>
              </a:xfrm>
            </p:grpSpPr>
            <p:cxnSp>
              <p:nvCxnSpPr>
                <p:cNvPr id="290" name="Google Shape;290;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1" name="Google Shape;291;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2" name="Google Shape;292;p34"/>
              <p:cNvGrpSpPr/>
              <p:nvPr/>
            </p:nvGrpSpPr>
            <p:grpSpPr>
              <a:xfrm rot="5400000">
                <a:off x="-254004" y="3572488"/>
                <a:ext cx="152400" cy="122137"/>
                <a:chOff x="7983415" y="6582508"/>
                <a:chExt cx="152400" cy="486600"/>
              </a:xfrm>
            </p:grpSpPr>
            <p:cxnSp>
              <p:nvCxnSpPr>
                <p:cNvPr id="293" name="Google Shape;293;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4" name="Google Shape;294;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5" name="Google Shape;295;p34"/>
              <p:cNvGrpSpPr/>
              <p:nvPr/>
            </p:nvGrpSpPr>
            <p:grpSpPr>
              <a:xfrm rot="5400000">
                <a:off x="-254004" y="3098846"/>
                <a:ext cx="152400" cy="122137"/>
                <a:chOff x="7983415" y="6582508"/>
                <a:chExt cx="152400" cy="486600"/>
              </a:xfrm>
            </p:grpSpPr>
            <p:cxnSp>
              <p:nvCxnSpPr>
                <p:cNvPr id="296" name="Google Shape;296;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7" name="Google Shape;297;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8" name="Google Shape;298;p34"/>
              <p:cNvGrpSpPr/>
              <p:nvPr/>
            </p:nvGrpSpPr>
            <p:grpSpPr>
              <a:xfrm rot="5400000">
                <a:off x="-254004" y="2625204"/>
                <a:ext cx="152400" cy="122137"/>
                <a:chOff x="7983415" y="6582508"/>
                <a:chExt cx="152400" cy="486600"/>
              </a:xfrm>
            </p:grpSpPr>
            <p:cxnSp>
              <p:nvCxnSpPr>
                <p:cNvPr id="299" name="Google Shape;299;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0" name="Google Shape;300;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1" name="Google Shape;301;p34"/>
              <p:cNvGrpSpPr/>
              <p:nvPr/>
            </p:nvGrpSpPr>
            <p:grpSpPr>
              <a:xfrm rot="5400000">
                <a:off x="-254004" y="2151562"/>
                <a:ext cx="152400" cy="122137"/>
                <a:chOff x="7983415" y="6582508"/>
                <a:chExt cx="152400" cy="486600"/>
              </a:xfrm>
            </p:grpSpPr>
            <p:cxnSp>
              <p:nvCxnSpPr>
                <p:cNvPr id="302" name="Google Shape;302;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3" name="Google Shape;303;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4" name="Google Shape;304;p34"/>
              <p:cNvGrpSpPr/>
              <p:nvPr/>
            </p:nvGrpSpPr>
            <p:grpSpPr>
              <a:xfrm rot="5400000">
                <a:off x="-254004" y="1677920"/>
                <a:ext cx="152400" cy="122137"/>
                <a:chOff x="7983415" y="6582508"/>
                <a:chExt cx="152400" cy="486600"/>
              </a:xfrm>
            </p:grpSpPr>
            <p:cxnSp>
              <p:nvCxnSpPr>
                <p:cNvPr id="305" name="Google Shape;305;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6" name="Google Shape;306;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7" name="Google Shape;307;p34"/>
              <p:cNvGrpSpPr/>
              <p:nvPr/>
            </p:nvGrpSpPr>
            <p:grpSpPr>
              <a:xfrm rot="5400000">
                <a:off x="-254004" y="997329"/>
                <a:ext cx="152400" cy="122137"/>
                <a:chOff x="7983415" y="6582508"/>
                <a:chExt cx="152400" cy="486600"/>
              </a:xfrm>
            </p:grpSpPr>
            <p:cxnSp>
              <p:nvCxnSpPr>
                <p:cNvPr id="308" name="Google Shape;308;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9" name="Google Shape;309;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10" name="Google Shape;310;p34"/>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311" name="Google Shape;311;p34"/>
            <p:cNvGrpSpPr/>
            <p:nvPr/>
          </p:nvGrpSpPr>
          <p:grpSpPr>
            <a:xfrm>
              <a:off x="9166485" y="454006"/>
              <a:ext cx="122137" cy="5945205"/>
              <a:chOff x="-238872" y="454006"/>
              <a:chExt cx="122137" cy="5945205"/>
            </a:xfrm>
          </p:grpSpPr>
          <p:cxnSp>
            <p:nvCxnSpPr>
              <p:cNvPr id="312" name="Google Shape;312;p34"/>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13" name="Google Shape;313;p34"/>
              <p:cNvGrpSpPr/>
              <p:nvPr/>
            </p:nvGrpSpPr>
            <p:grpSpPr>
              <a:xfrm rot="5400000">
                <a:off x="-254004" y="5940698"/>
                <a:ext cx="152400" cy="122137"/>
                <a:chOff x="7983415" y="6582508"/>
                <a:chExt cx="152400" cy="486600"/>
              </a:xfrm>
            </p:grpSpPr>
            <p:cxnSp>
              <p:nvCxnSpPr>
                <p:cNvPr id="314" name="Google Shape;314;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5" name="Google Shape;315;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6" name="Google Shape;316;p34"/>
              <p:cNvGrpSpPr/>
              <p:nvPr/>
            </p:nvGrpSpPr>
            <p:grpSpPr>
              <a:xfrm rot="5400000">
                <a:off x="-254004" y="5467056"/>
                <a:ext cx="152400" cy="122137"/>
                <a:chOff x="7983415" y="6582508"/>
                <a:chExt cx="152400" cy="486600"/>
              </a:xfrm>
            </p:grpSpPr>
            <p:cxnSp>
              <p:nvCxnSpPr>
                <p:cNvPr id="317" name="Google Shape;317;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8" name="Google Shape;318;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9" name="Google Shape;319;p34"/>
              <p:cNvGrpSpPr/>
              <p:nvPr/>
            </p:nvGrpSpPr>
            <p:grpSpPr>
              <a:xfrm rot="5400000">
                <a:off x="-254004" y="4993414"/>
                <a:ext cx="152400" cy="122137"/>
                <a:chOff x="7983415" y="6582508"/>
                <a:chExt cx="152400" cy="486600"/>
              </a:xfrm>
            </p:grpSpPr>
            <p:cxnSp>
              <p:nvCxnSpPr>
                <p:cNvPr id="320" name="Google Shape;320;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1" name="Google Shape;321;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2" name="Google Shape;322;p34"/>
              <p:cNvGrpSpPr/>
              <p:nvPr/>
            </p:nvGrpSpPr>
            <p:grpSpPr>
              <a:xfrm rot="5400000">
                <a:off x="-254004" y="4519772"/>
                <a:ext cx="152400" cy="122137"/>
                <a:chOff x="7983415" y="6582508"/>
                <a:chExt cx="152400" cy="486600"/>
              </a:xfrm>
            </p:grpSpPr>
            <p:cxnSp>
              <p:nvCxnSpPr>
                <p:cNvPr id="323" name="Google Shape;323;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4" name="Google Shape;324;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5" name="Google Shape;325;p34"/>
              <p:cNvGrpSpPr/>
              <p:nvPr/>
            </p:nvGrpSpPr>
            <p:grpSpPr>
              <a:xfrm rot="5400000">
                <a:off x="-254004" y="4046130"/>
                <a:ext cx="152400" cy="122137"/>
                <a:chOff x="7983415" y="6582508"/>
                <a:chExt cx="152400" cy="486600"/>
              </a:xfrm>
            </p:grpSpPr>
            <p:cxnSp>
              <p:nvCxnSpPr>
                <p:cNvPr id="326" name="Google Shape;326;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7" name="Google Shape;327;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8" name="Google Shape;328;p34"/>
              <p:cNvGrpSpPr/>
              <p:nvPr/>
            </p:nvGrpSpPr>
            <p:grpSpPr>
              <a:xfrm rot="5400000">
                <a:off x="-254004" y="3572488"/>
                <a:ext cx="152400" cy="122137"/>
                <a:chOff x="7983415" y="6582508"/>
                <a:chExt cx="152400" cy="486600"/>
              </a:xfrm>
            </p:grpSpPr>
            <p:cxnSp>
              <p:nvCxnSpPr>
                <p:cNvPr id="329" name="Google Shape;329;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0" name="Google Shape;330;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1" name="Google Shape;331;p34"/>
              <p:cNvGrpSpPr/>
              <p:nvPr/>
            </p:nvGrpSpPr>
            <p:grpSpPr>
              <a:xfrm rot="5400000">
                <a:off x="-254004" y="3098846"/>
                <a:ext cx="152400" cy="122137"/>
                <a:chOff x="7983415" y="6582508"/>
                <a:chExt cx="152400" cy="486600"/>
              </a:xfrm>
            </p:grpSpPr>
            <p:cxnSp>
              <p:nvCxnSpPr>
                <p:cNvPr id="332" name="Google Shape;332;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3" name="Google Shape;333;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4" name="Google Shape;334;p34"/>
              <p:cNvGrpSpPr/>
              <p:nvPr/>
            </p:nvGrpSpPr>
            <p:grpSpPr>
              <a:xfrm rot="5400000">
                <a:off x="-254004" y="2625204"/>
                <a:ext cx="152400" cy="122137"/>
                <a:chOff x="7983415" y="6582508"/>
                <a:chExt cx="152400" cy="486600"/>
              </a:xfrm>
            </p:grpSpPr>
            <p:cxnSp>
              <p:nvCxnSpPr>
                <p:cNvPr id="335" name="Google Shape;335;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6" name="Google Shape;336;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7" name="Google Shape;337;p34"/>
              <p:cNvGrpSpPr/>
              <p:nvPr/>
            </p:nvGrpSpPr>
            <p:grpSpPr>
              <a:xfrm rot="5400000">
                <a:off x="-254004" y="2151562"/>
                <a:ext cx="152400" cy="122137"/>
                <a:chOff x="7983415" y="6582508"/>
                <a:chExt cx="152400" cy="486600"/>
              </a:xfrm>
            </p:grpSpPr>
            <p:cxnSp>
              <p:nvCxnSpPr>
                <p:cNvPr id="338" name="Google Shape;338;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9" name="Google Shape;339;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0" name="Google Shape;340;p34"/>
              <p:cNvGrpSpPr/>
              <p:nvPr/>
            </p:nvGrpSpPr>
            <p:grpSpPr>
              <a:xfrm rot="5400000">
                <a:off x="-254004" y="1677920"/>
                <a:ext cx="152400" cy="122137"/>
                <a:chOff x="7983415" y="6582508"/>
                <a:chExt cx="152400" cy="486600"/>
              </a:xfrm>
            </p:grpSpPr>
            <p:cxnSp>
              <p:nvCxnSpPr>
                <p:cNvPr id="341" name="Google Shape;341;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2" name="Google Shape;342;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3" name="Google Shape;343;p34"/>
              <p:cNvGrpSpPr/>
              <p:nvPr/>
            </p:nvGrpSpPr>
            <p:grpSpPr>
              <a:xfrm rot="5400000">
                <a:off x="-254004" y="997329"/>
                <a:ext cx="152400" cy="122137"/>
                <a:chOff x="7983415" y="6582508"/>
                <a:chExt cx="152400" cy="486600"/>
              </a:xfrm>
            </p:grpSpPr>
            <p:cxnSp>
              <p:nvCxnSpPr>
                <p:cNvPr id="344" name="Google Shape;344;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5" name="Google Shape;345;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46" name="Google Shape;346;p34"/>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347" name="Google Shape;347;p34"/>
            <p:cNvGrpSpPr/>
            <p:nvPr/>
          </p:nvGrpSpPr>
          <p:grpSpPr>
            <a:xfrm>
              <a:off x="457731" y="-141189"/>
              <a:ext cx="8226688" cy="122137"/>
              <a:chOff x="457731" y="6582508"/>
              <a:chExt cx="8226688" cy="486600"/>
            </a:xfrm>
          </p:grpSpPr>
          <p:cxnSp>
            <p:nvCxnSpPr>
              <p:cNvPr id="348" name="Google Shape;348;p3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9" name="Google Shape;349;p3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350" name="Google Shape;350;p34"/>
              <p:cNvGrpSpPr/>
              <p:nvPr/>
            </p:nvGrpSpPr>
            <p:grpSpPr>
              <a:xfrm>
                <a:off x="7986158" y="6582508"/>
                <a:ext cx="152400" cy="486600"/>
                <a:chOff x="7983415" y="6582508"/>
                <a:chExt cx="152400" cy="486600"/>
              </a:xfrm>
            </p:grpSpPr>
            <p:cxnSp>
              <p:nvCxnSpPr>
                <p:cNvPr id="351" name="Google Shape;351;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2" name="Google Shape;352;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3" name="Google Shape;353;p34"/>
              <p:cNvGrpSpPr/>
              <p:nvPr/>
            </p:nvGrpSpPr>
            <p:grpSpPr>
              <a:xfrm>
                <a:off x="7287901" y="6582508"/>
                <a:ext cx="152400" cy="486600"/>
                <a:chOff x="7983415" y="6582508"/>
                <a:chExt cx="152400" cy="486600"/>
              </a:xfrm>
            </p:grpSpPr>
            <p:cxnSp>
              <p:nvCxnSpPr>
                <p:cNvPr id="354" name="Google Shape;354;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5" name="Google Shape;355;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6" name="Google Shape;356;p34"/>
              <p:cNvGrpSpPr/>
              <p:nvPr/>
            </p:nvGrpSpPr>
            <p:grpSpPr>
              <a:xfrm>
                <a:off x="6589644" y="6582508"/>
                <a:ext cx="152400" cy="486600"/>
                <a:chOff x="7983415" y="6582508"/>
                <a:chExt cx="152400" cy="486600"/>
              </a:xfrm>
            </p:grpSpPr>
            <p:cxnSp>
              <p:nvCxnSpPr>
                <p:cNvPr id="357" name="Google Shape;357;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8" name="Google Shape;358;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9" name="Google Shape;359;p34"/>
              <p:cNvGrpSpPr/>
              <p:nvPr/>
            </p:nvGrpSpPr>
            <p:grpSpPr>
              <a:xfrm>
                <a:off x="5891387" y="6582508"/>
                <a:ext cx="152400" cy="486600"/>
                <a:chOff x="7983415" y="6582508"/>
                <a:chExt cx="152400" cy="486600"/>
              </a:xfrm>
            </p:grpSpPr>
            <p:cxnSp>
              <p:nvCxnSpPr>
                <p:cNvPr id="360" name="Google Shape;360;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1" name="Google Shape;361;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2" name="Google Shape;362;p34"/>
              <p:cNvGrpSpPr/>
              <p:nvPr/>
            </p:nvGrpSpPr>
            <p:grpSpPr>
              <a:xfrm>
                <a:off x="5193130" y="6582508"/>
                <a:ext cx="152400" cy="486600"/>
                <a:chOff x="7983415" y="6582508"/>
                <a:chExt cx="152400" cy="486600"/>
              </a:xfrm>
            </p:grpSpPr>
            <p:cxnSp>
              <p:nvCxnSpPr>
                <p:cNvPr id="363" name="Google Shape;363;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4" name="Google Shape;364;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5" name="Google Shape;365;p34"/>
              <p:cNvGrpSpPr/>
              <p:nvPr/>
            </p:nvGrpSpPr>
            <p:grpSpPr>
              <a:xfrm>
                <a:off x="4494873" y="6582508"/>
                <a:ext cx="152400" cy="486600"/>
                <a:chOff x="7983415" y="6582508"/>
                <a:chExt cx="152400" cy="486600"/>
              </a:xfrm>
            </p:grpSpPr>
            <p:cxnSp>
              <p:nvCxnSpPr>
                <p:cNvPr id="366" name="Google Shape;366;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7" name="Google Shape;367;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8" name="Google Shape;368;p34"/>
              <p:cNvGrpSpPr/>
              <p:nvPr/>
            </p:nvGrpSpPr>
            <p:grpSpPr>
              <a:xfrm>
                <a:off x="3796616" y="6582508"/>
                <a:ext cx="152400" cy="486600"/>
                <a:chOff x="7983415" y="6582508"/>
                <a:chExt cx="152400" cy="486600"/>
              </a:xfrm>
            </p:grpSpPr>
            <p:cxnSp>
              <p:nvCxnSpPr>
                <p:cNvPr id="369" name="Google Shape;369;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0" name="Google Shape;370;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1" name="Google Shape;371;p34"/>
              <p:cNvGrpSpPr/>
              <p:nvPr/>
            </p:nvGrpSpPr>
            <p:grpSpPr>
              <a:xfrm>
                <a:off x="3098359" y="6582508"/>
                <a:ext cx="152400" cy="486600"/>
                <a:chOff x="7983415" y="6582508"/>
                <a:chExt cx="152400" cy="486600"/>
              </a:xfrm>
            </p:grpSpPr>
            <p:cxnSp>
              <p:nvCxnSpPr>
                <p:cNvPr id="372" name="Google Shape;372;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3" name="Google Shape;373;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4" name="Google Shape;374;p34"/>
              <p:cNvGrpSpPr/>
              <p:nvPr/>
            </p:nvGrpSpPr>
            <p:grpSpPr>
              <a:xfrm>
                <a:off x="2400102" y="6582508"/>
                <a:ext cx="152400" cy="486600"/>
                <a:chOff x="7983415" y="6582508"/>
                <a:chExt cx="152400" cy="486600"/>
              </a:xfrm>
            </p:grpSpPr>
            <p:cxnSp>
              <p:nvCxnSpPr>
                <p:cNvPr id="375" name="Google Shape;375;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6" name="Google Shape;376;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7" name="Google Shape;377;p34"/>
              <p:cNvGrpSpPr/>
              <p:nvPr/>
            </p:nvGrpSpPr>
            <p:grpSpPr>
              <a:xfrm>
                <a:off x="1701845" y="6582508"/>
                <a:ext cx="152400" cy="486600"/>
                <a:chOff x="7983415" y="6582508"/>
                <a:chExt cx="152400" cy="486600"/>
              </a:xfrm>
            </p:grpSpPr>
            <p:cxnSp>
              <p:nvCxnSpPr>
                <p:cNvPr id="378" name="Google Shape;378;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9" name="Google Shape;379;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80" name="Google Shape;380;p34"/>
              <p:cNvGrpSpPr/>
              <p:nvPr/>
            </p:nvGrpSpPr>
            <p:grpSpPr>
              <a:xfrm>
                <a:off x="1003588" y="6582508"/>
                <a:ext cx="152400" cy="486600"/>
                <a:chOff x="7983415" y="6582508"/>
                <a:chExt cx="152400" cy="486600"/>
              </a:xfrm>
            </p:grpSpPr>
            <p:cxnSp>
              <p:nvCxnSpPr>
                <p:cNvPr id="381" name="Google Shape;381;p3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82" name="Google Shape;382;p3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383" name="Google Shape;383;p34"/>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lstStyle>
            <a:lvl1pPr marL="457200" marR="0" lvl="0" indent="-259080" algn="l" rtl="0">
              <a:lnSpc>
                <a:spcPct val="100000"/>
              </a:lnSpc>
              <a:spcBef>
                <a:spcPts val="700"/>
              </a:spcBef>
              <a:spcAft>
                <a:spcPts val="0"/>
              </a:spcAft>
              <a:buClr>
                <a:schemeClr val="accent2"/>
              </a:buClr>
              <a:buSzPts val="480"/>
              <a:buFont typeface="Noto Sans Symbols"/>
              <a:buChar char="●"/>
              <a:defRPr sz="800" b="0" i="0" u="none" strike="noStrike" cap="none">
                <a:solidFill>
                  <a:schemeClr val="lt2"/>
                </a:solidFill>
                <a:latin typeface="Helvetica Neue"/>
                <a:ea typeface="Helvetica Neue"/>
                <a:cs typeface="Helvetica Neue"/>
                <a:sym typeface="Helvetica Neue"/>
              </a:defRPr>
            </a:lvl1pPr>
            <a:lvl2pPr marL="914400" marR="0" lvl="1" indent="-357505" algn="l" rtl="0">
              <a:lnSpc>
                <a:spcPct val="100000"/>
              </a:lnSpc>
              <a:spcBef>
                <a:spcPts val="700"/>
              </a:spcBef>
              <a:spcAft>
                <a:spcPts val="0"/>
              </a:spcAft>
              <a:buClr>
                <a:schemeClr val="accent2"/>
              </a:buClr>
              <a:buSzPts val="2030"/>
              <a:buFont typeface="Noto Sans Symbols"/>
              <a:buChar char="●"/>
              <a:defRPr sz="2900" b="0" i="0" u="none" strike="noStrike" cap="none">
                <a:solidFill>
                  <a:srgbClr val="000000"/>
                </a:solidFill>
                <a:latin typeface="Questrial"/>
                <a:ea typeface="Questrial"/>
                <a:cs typeface="Questrial"/>
                <a:sym typeface="Questrial"/>
              </a:defRPr>
            </a:lvl2pPr>
            <a:lvl3pPr marL="1371600" marR="0" lvl="2"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3pPr>
            <a:lvl4pPr marL="1828800" marR="0" lvl="3"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4pPr>
            <a:lvl5pPr marL="2286000" marR="0" lvl="4" indent="-348297" algn="l" rtl="0">
              <a:lnSpc>
                <a:spcPct val="100000"/>
              </a:lnSpc>
              <a:spcBef>
                <a:spcPts val="700"/>
              </a:spcBef>
              <a:spcAft>
                <a:spcPts val="0"/>
              </a:spcAft>
              <a:buClr>
                <a:schemeClr val="accent2"/>
              </a:buClr>
              <a:buSzPts val="1885"/>
              <a:buFont typeface="Noto Sans Symbols"/>
              <a:buChar char="●"/>
              <a:defRPr sz="2900" b="0" i="0" u="none" strike="noStrike" cap="none">
                <a:solidFill>
                  <a:srgbClr val="000000"/>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84"/>
        <p:cNvGrpSpPr/>
        <p:nvPr/>
      </p:nvGrpSpPr>
      <p:grpSpPr>
        <a:xfrm>
          <a:off x="0" y="0"/>
          <a:ext cx="0" cy="0"/>
          <a:chOff x="0" y="0"/>
          <a:chExt cx="0" cy="0"/>
        </a:xfrm>
      </p:grpSpPr>
      <p:sp>
        <p:nvSpPr>
          <p:cNvPr id="385" name="Google Shape;385;p35"/>
          <p:cNvSpPr txBox="1">
            <a:spLocks noGrp="1"/>
          </p:cNvSpPr>
          <p:nvPr>
            <p:ph type="title"/>
          </p:nvPr>
        </p:nvSpPr>
        <p:spPr>
          <a:xfrm>
            <a:off x="609600" y="273050"/>
            <a:ext cx="8077200" cy="870000"/>
          </a:xfrm>
          <a:prstGeom prst="rect">
            <a:avLst/>
          </a:prstGeom>
          <a:noFill/>
          <a:ln>
            <a:noFill/>
          </a:ln>
        </p:spPr>
        <p:txBody>
          <a:bodyPr spcFirstLastPara="1" wrap="square" lIns="45700" tIns="45700" rIns="45700" bIns="45700" anchor="ctr" anchorCtr="0"/>
          <a:lstStyle>
            <a:lvl1pPr marR="0" lvl="0"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9pPr>
          </a:lstStyle>
          <a:p>
            <a:endParaRPr/>
          </a:p>
        </p:txBody>
      </p:sp>
      <p:sp>
        <p:nvSpPr>
          <p:cNvPr id="386" name="Google Shape;386;p35"/>
          <p:cNvSpPr txBox="1">
            <a:spLocks noGrp="1"/>
          </p:cNvSpPr>
          <p:nvPr>
            <p:ph type="sldNum" idx="12"/>
          </p:nvPr>
        </p:nvSpPr>
        <p:spPr>
          <a:xfrm>
            <a:off x="120260" y="1253490"/>
            <a:ext cx="293100" cy="2820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387" name="Google Shape;387;p35"/>
          <p:cNvSpPr txBox="1">
            <a:spLocks noGrp="1"/>
          </p:cNvSpPr>
          <p:nvPr>
            <p:ph type="body" idx="1"/>
          </p:nvPr>
        </p:nvSpPr>
        <p:spPr>
          <a:xfrm>
            <a:off x="609600" y="1752600"/>
            <a:ext cx="1600200" cy="4343400"/>
          </a:xfrm>
          <a:prstGeom prst="rect">
            <a:avLst/>
          </a:prstGeom>
          <a:solidFill>
            <a:schemeClr val="accent2"/>
          </a:solidFill>
          <a:ln w="50800" cap="sq" cmpd="sng">
            <a:solidFill>
              <a:schemeClr val="accent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rgbClr val="FFFFFF"/>
              </a:buClr>
              <a:buSzPts val="1800"/>
              <a:buFont typeface="Noto Sans Symbols"/>
              <a:buNone/>
              <a:defRPr sz="1800" b="0" i="0" u="none" strike="noStrike" cap="none">
                <a:solidFill>
                  <a:srgbClr val="FFFFFF"/>
                </a:solidFill>
                <a:latin typeface="Questrial"/>
                <a:ea typeface="Questrial"/>
                <a:cs typeface="Questrial"/>
                <a:sym typeface="Questrial"/>
              </a:defRPr>
            </a:lvl1pPr>
            <a:lvl2pPr marL="914400" marR="0" lvl="1" indent="-228600" algn="l" rtl="0">
              <a:lnSpc>
                <a:spcPct val="100000"/>
              </a:lnSpc>
              <a:spcBef>
                <a:spcPts val="1000"/>
              </a:spcBef>
              <a:spcAft>
                <a:spcPts val="0"/>
              </a:spcAft>
              <a:buClr>
                <a:srgbClr val="FFFFFF"/>
              </a:buClr>
              <a:buSzPts val="1800"/>
              <a:buFont typeface="Noto Sans Symbols"/>
              <a:buNone/>
              <a:defRPr sz="1800" b="0" i="0" u="none" strike="noStrike" cap="none">
                <a:solidFill>
                  <a:srgbClr val="FFFFFF"/>
                </a:solidFill>
                <a:latin typeface="Questrial"/>
                <a:ea typeface="Questrial"/>
                <a:cs typeface="Questrial"/>
                <a:sym typeface="Questrial"/>
              </a:defRPr>
            </a:lvl2pPr>
            <a:lvl3pPr marL="1371600" marR="0" lvl="2" indent="-228600" algn="l" rtl="0">
              <a:lnSpc>
                <a:spcPct val="100000"/>
              </a:lnSpc>
              <a:spcBef>
                <a:spcPts val="1000"/>
              </a:spcBef>
              <a:spcAft>
                <a:spcPts val="0"/>
              </a:spcAft>
              <a:buClr>
                <a:srgbClr val="FFFFFF"/>
              </a:buClr>
              <a:buSzPts val="1800"/>
              <a:buFont typeface="Noto Sans Symbols"/>
              <a:buNone/>
              <a:defRPr sz="1800" b="0" i="0" u="none" strike="noStrike" cap="none">
                <a:solidFill>
                  <a:srgbClr val="FFFFFF"/>
                </a:solidFill>
                <a:latin typeface="Questrial"/>
                <a:ea typeface="Questrial"/>
                <a:cs typeface="Questrial"/>
                <a:sym typeface="Questrial"/>
              </a:defRPr>
            </a:lvl3pPr>
            <a:lvl4pPr marL="1828800" marR="0" lvl="3" indent="-228600" algn="l" rtl="0">
              <a:lnSpc>
                <a:spcPct val="100000"/>
              </a:lnSpc>
              <a:spcBef>
                <a:spcPts val="1000"/>
              </a:spcBef>
              <a:spcAft>
                <a:spcPts val="0"/>
              </a:spcAft>
              <a:buClr>
                <a:srgbClr val="FFFFFF"/>
              </a:buClr>
              <a:buSzPts val="1800"/>
              <a:buFont typeface="Noto Sans Symbols"/>
              <a:buNone/>
              <a:defRPr sz="1800" b="0" i="0" u="none" strike="noStrike" cap="none">
                <a:solidFill>
                  <a:srgbClr val="FFFFFF"/>
                </a:solidFill>
                <a:latin typeface="Questrial"/>
                <a:ea typeface="Questrial"/>
                <a:cs typeface="Questrial"/>
                <a:sym typeface="Questrial"/>
              </a:defRPr>
            </a:lvl4pPr>
            <a:lvl5pPr marL="2286000" marR="0" lvl="4" indent="-228600" algn="l" rtl="0">
              <a:lnSpc>
                <a:spcPct val="100000"/>
              </a:lnSpc>
              <a:spcBef>
                <a:spcPts val="1000"/>
              </a:spcBef>
              <a:spcAft>
                <a:spcPts val="0"/>
              </a:spcAft>
              <a:buClr>
                <a:srgbClr val="FFFFFF"/>
              </a:buClr>
              <a:buSzPts val="1800"/>
              <a:buFont typeface="Noto Sans Symbols"/>
              <a:buNone/>
              <a:defRPr sz="1800" b="0" i="0" u="none" strike="noStrike" cap="none">
                <a:solidFill>
                  <a:srgbClr val="FFFFFF"/>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388"/>
        <p:cNvGrpSpPr/>
        <p:nvPr/>
      </p:nvGrpSpPr>
      <p:grpSpPr>
        <a:xfrm>
          <a:off x="0" y="0"/>
          <a:ext cx="0" cy="0"/>
          <a:chOff x="0" y="0"/>
          <a:chExt cx="0" cy="0"/>
        </a:xfrm>
      </p:grpSpPr>
      <p:sp>
        <p:nvSpPr>
          <p:cNvPr id="389" name="Google Shape;389;p36"/>
          <p:cNvSpPr txBox="1">
            <a:spLocks noGrp="1"/>
          </p:cNvSpPr>
          <p:nvPr>
            <p:ph type="title"/>
          </p:nvPr>
        </p:nvSpPr>
        <p:spPr>
          <a:xfrm>
            <a:off x="609600" y="228600"/>
            <a:ext cx="8153400" cy="990600"/>
          </a:xfrm>
          <a:prstGeom prst="rect">
            <a:avLst/>
          </a:prstGeom>
          <a:noFill/>
          <a:ln>
            <a:noFill/>
          </a:ln>
        </p:spPr>
        <p:txBody>
          <a:bodyPr spcFirstLastPara="1" wrap="square" lIns="45700" tIns="45700" rIns="45700" bIns="45700" anchor="ctr" anchorCtr="0"/>
          <a:lstStyle>
            <a:lvl1pPr marR="0" lvl="0"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9pPr>
          </a:lstStyle>
          <a:p>
            <a:endParaRPr/>
          </a:p>
        </p:txBody>
      </p:sp>
      <p:sp>
        <p:nvSpPr>
          <p:cNvPr id="390" name="Google Shape;390;p36"/>
          <p:cNvSpPr txBox="1">
            <a:spLocks noGrp="1"/>
          </p:cNvSpPr>
          <p:nvPr>
            <p:ph type="body" idx="1"/>
          </p:nvPr>
        </p:nvSpPr>
        <p:spPr>
          <a:xfrm>
            <a:off x="612649" y="1600200"/>
            <a:ext cx="8153400" cy="4526400"/>
          </a:xfrm>
          <a:prstGeom prst="rect">
            <a:avLst/>
          </a:prstGeom>
          <a:noFill/>
          <a:ln>
            <a:noFill/>
          </a:ln>
        </p:spPr>
        <p:txBody>
          <a:bodyPr spcFirstLastPara="1" wrap="square" lIns="45700" tIns="45700" rIns="45700" bIns="45700" anchor="t" anchorCtr="0"/>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rgbClr val="000000"/>
                </a:solidFill>
                <a:latin typeface="Questrial"/>
                <a:ea typeface="Questrial"/>
                <a:cs typeface="Questrial"/>
                <a:sym typeface="Questrial"/>
              </a:defRPr>
            </a:lvl1pPr>
            <a:lvl2pPr marL="914400" marR="0" lvl="1" indent="-357505" algn="l" rtl="0">
              <a:lnSpc>
                <a:spcPct val="100000"/>
              </a:lnSpc>
              <a:spcBef>
                <a:spcPts val="700"/>
              </a:spcBef>
              <a:spcAft>
                <a:spcPts val="0"/>
              </a:spcAft>
              <a:buClr>
                <a:schemeClr val="accent2"/>
              </a:buClr>
              <a:buSzPts val="2030"/>
              <a:buFont typeface="Noto Sans Symbols"/>
              <a:buChar char="●"/>
              <a:defRPr sz="2900" b="0" i="0" u="none" strike="noStrike" cap="none">
                <a:solidFill>
                  <a:srgbClr val="000000"/>
                </a:solidFill>
                <a:latin typeface="Questrial"/>
                <a:ea typeface="Questrial"/>
                <a:cs typeface="Questrial"/>
                <a:sym typeface="Questrial"/>
              </a:defRPr>
            </a:lvl2pPr>
            <a:lvl3pPr marL="1371600" marR="0" lvl="2"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3pPr>
            <a:lvl4pPr marL="1828800" marR="0" lvl="3"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4pPr>
            <a:lvl5pPr marL="2286000" marR="0" lvl="4" indent="-348297" algn="l" rtl="0">
              <a:lnSpc>
                <a:spcPct val="100000"/>
              </a:lnSpc>
              <a:spcBef>
                <a:spcPts val="700"/>
              </a:spcBef>
              <a:spcAft>
                <a:spcPts val="0"/>
              </a:spcAft>
              <a:buClr>
                <a:schemeClr val="accent2"/>
              </a:buClr>
              <a:buSzPts val="1885"/>
              <a:buFont typeface="Noto Sans Symbols"/>
              <a:buChar char="●"/>
              <a:defRPr sz="2900" b="0" i="0" u="none" strike="noStrike" cap="none">
                <a:solidFill>
                  <a:srgbClr val="000000"/>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
        <p:nvSpPr>
          <p:cNvPr id="391" name="Google Shape;391;p36"/>
          <p:cNvSpPr txBox="1">
            <a:spLocks noGrp="1"/>
          </p:cNvSpPr>
          <p:nvPr>
            <p:ph type="sldNum" idx="12"/>
          </p:nvPr>
        </p:nvSpPr>
        <p:spPr>
          <a:xfrm>
            <a:off x="120260" y="1253490"/>
            <a:ext cx="293100" cy="2820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392"/>
        <p:cNvGrpSpPr/>
        <p:nvPr/>
      </p:nvGrpSpPr>
      <p:grpSpPr>
        <a:xfrm>
          <a:off x="0" y="0"/>
          <a:ext cx="0" cy="0"/>
          <a:chOff x="0" y="0"/>
          <a:chExt cx="0" cy="0"/>
        </a:xfrm>
      </p:grpSpPr>
      <p:sp>
        <p:nvSpPr>
          <p:cNvPr id="393" name="Google Shape;393;p37"/>
          <p:cNvSpPr txBox="1">
            <a:spLocks noGrp="1"/>
          </p:cNvSpPr>
          <p:nvPr>
            <p:ph type="title"/>
          </p:nvPr>
        </p:nvSpPr>
        <p:spPr>
          <a:xfrm>
            <a:off x="6553200" y="609601"/>
            <a:ext cx="2057400" cy="5516700"/>
          </a:xfrm>
          <a:prstGeom prst="rect">
            <a:avLst/>
          </a:prstGeom>
          <a:noFill/>
          <a:ln>
            <a:noFill/>
          </a:ln>
        </p:spPr>
        <p:txBody>
          <a:bodyPr spcFirstLastPara="1" wrap="square" lIns="45700" tIns="45700" rIns="45700" bIns="45700" anchor="ctr" anchorCtr="0"/>
          <a:lstStyle>
            <a:lvl1pPr marR="0" lvl="0"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9pPr>
          </a:lstStyle>
          <a:p>
            <a:endParaRPr/>
          </a:p>
        </p:txBody>
      </p:sp>
      <p:sp>
        <p:nvSpPr>
          <p:cNvPr id="394" name="Google Shape;394;p37"/>
          <p:cNvSpPr txBox="1">
            <a:spLocks noGrp="1"/>
          </p:cNvSpPr>
          <p:nvPr>
            <p:ph type="body" idx="1"/>
          </p:nvPr>
        </p:nvSpPr>
        <p:spPr>
          <a:xfrm>
            <a:off x="457200" y="609601"/>
            <a:ext cx="5562600" cy="5516700"/>
          </a:xfrm>
          <a:prstGeom prst="rect">
            <a:avLst/>
          </a:prstGeom>
          <a:noFill/>
          <a:ln>
            <a:noFill/>
          </a:ln>
        </p:spPr>
        <p:txBody>
          <a:bodyPr spcFirstLastPara="1" wrap="square" lIns="45700" tIns="45700" rIns="45700" bIns="45700" anchor="t" anchorCtr="0"/>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rgbClr val="000000"/>
                </a:solidFill>
                <a:latin typeface="Questrial"/>
                <a:ea typeface="Questrial"/>
                <a:cs typeface="Questrial"/>
                <a:sym typeface="Questrial"/>
              </a:defRPr>
            </a:lvl1pPr>
            <a:lvl2pPr marL="914400" marR="0" lvl="1" indent="-357505" algn="l" rtl="0">
              <a:lnSpc>
                <a:spcPct val="100000"/>
              </a:lnSpc>
              <a:spcBef>
                <a:spcPts val="700"/>
              </a:spcBef>
              <a:spcAft>
                <a:spcPts val="0"/>
              </a:spcAft>
              <a:buClr>
                <a:schemeClr val="accent2"/>
              </a:buClr>
              <a:buSzPts val="2030"/>
              <a:buFont typeface="Noto Sans Symbols"/>
              <a:buChar char="●"/>
              <a:defRPr sz="2900" b="0" i="0" u="none" strike="noStrike" cap="none">
                <a:solidFill>
                  <a:srgbClr val="000000"/>
                </a:solidFill>
                <a:latin typeface="Questrial"/>
                <a:ea typeface="Questrial"/>
                <a:cs typeface="Questrial"/>
                <a:sym typeface="Questrial"/>
              </a:defRPr>
            </a:lvl2pPr>
            <a:lvl3pPr marL="1371600" marR="0" lvl="2"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3pPr>
            <a:lvl4pPr marL="1828800" marR="0" lvl="3"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4pPr>
            <a:lvl5pPr marL="2286000" marR="0" lvl="4" indent="-348297" algn="l" rtl="0">
              <a:lnSpc>
                <a:spcPct val="100000"/>
              </a:lnSpc>
              <a:spcBef>
                <a:spcPts val="700"/>
              </a:spcBef>
              <a:spcAft>
                <a:spcPts val="0"/>
              </a:spcAft>
              <a:buClr>
                <a:schemeClr val="accent2"/>
              </a:buClr>
              <a:buSzPts val="1885"/>
              <a:buFont typeface="Noto Sans Symbols"/>
              <a:buChar char="●"/>
              <a:defRPr sz="2900" b="0" i="0" u="none" strike="noStrike" cap="none">
                <a:solidFill>
                  <a:srgbClr val="000000"/>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
        <p:nvSpPr>
          <p:cNvPr id="395" name="Google Shape;395;p37"/>
          <p:cNvSpPr/>
          <p:nvPr/>
        </p:nvSpPr>
        <p:spPr>
          <a:xfrm>
            <a:off x="6096318" y="0"/>
            <a:ext cx="3198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396" name="Google Shape;396;p37"/>
          <p:cNvSpPr/>
          <p:nvPr/>
        </p:nvSpPr>
        <p:spPr>
          <a:xfrm>
            <a:off x="6142038" y="609600"/>
            <a:ext cx="228600" cy="62484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397" name="Google Shape;397;p37"/>
          <p:cNvSpPr/>
          <p:nvPr/>
        </p:nvSpPr>
        <p:spPr>
          <a:xfrm>
            <a:off x="6142038" y="0"/>
            <a:ext cx="228600" cy="53340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398" name="Google Shape;398;p37"/>
          <p:cNvSpPr txBox="1">
            <a:spLocks noGrp="1"/>
          </p:cNvSpPr>
          <p:nvPr>
            <p:ph type="sldNum" idx="12"/>
          </p:nvPr>
        </p:nvSpPr>
        <p:spPr>
          <a:xfrm rot="5400000">
            <a:off x="6109908" y="125661"/>
            <a:ext cx="292800" cy="2820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402"/>
        <p:cNvGrpSpPr/>
        <p:nvPr/>
      </p:nvGrpSpPr>
      <p:grpSpPr>
        <a:xfrm>
          <a:off x="0" y="0"/>
          <a:ext cx="0" cy="0"/>
          <a:chOff x="0" y="0"/>
          <a:chExt cx="0" cy="0"/>
        </a:xfrm>
      </p:grpSpPr>
      <p:sp>
        <p:nvSpPr>
          <p:cNvPr id="403" name="Google Shape;403;p39"/>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404" name="Google Shape;404;p39"/>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405" name="Google Shape;405;p39"/>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bin"/>
                <a:ea typeface="Cabin"/>
                <a:cs typeface="Cabin"/>
                <a:sym typeface="Cabin"/>
              </a:defRPr>
            </a:lvl1pPr>
            <a:lvl2pPr marL="0" marR="0" lvl="1" indent="0" algn="l" rtl="0">
              <a:spcBef>
                <a:spcPts val="0"/>
              </a:spcBef>
              <a:buNone/>
              <a:defRPr sz="1800">
                <a:solidFill>
                  <a:srgbClr val="000000"/>
                </a:solidFill>
                <a:latin typeface="Cabin"/>
                <a:ea typeface="Cabin"/>
                <a:cs typeface="Cabin"/>
                <a:sym typeface="Cabin"/>
              </a:defRPr>
            </a:lvl2pPr>
            <a:lvl3pPr marL="0" marR="0" lvl="2" indent="0" algn="l" rtl="0">
              <a:spcBef>
                <a:spcPts val="0"/>
              </a:spcBef>
              <a:buNone/>
              <a:defRPr sz="1800">
                <a:solidFill>
                  <a:srgbClr val="000000"/>
                </a:solidFill>
                <a:latin typeface="Cabin"/>
                <a:ea typeface="Cabin"/>
                <a:cs typeface="Cabin"/>
                <a:sym typeface="Cabin"/>
              </a:defRPr>
            </a:lvl3pPr>
            <a:lvl4pPr marL="0" marR="0" lvl="3" indent="0" algn="l" rtl="0">
              <a:spcBef>
                <a:spcPts val="0"/>
              </a:spcBef>
              <a:buNone/>
              <a:defRPr sz="1800">
                <a:solidFill>
                  <a:srgbClr val="000000"/>
                </a:solidFill>
                <a:latin typeface="Cabin"/>
                <a:ea typeface="Cabin"/>
                <a:cs typeface="Cabin"/>
                <a:sym typeface="Cabin"/>
              </a:defRPr>
            </a:lvl4pPr>
            <a:lvl5pPr marL="0" marR="0" lvl="4" indent="0" algn="l" rtl="0">
              <a:spcBef>
                <a:spcPts val="0"/>
              </a:spcBef>
              <a:buNone/>
              <a:defRPr sz="1800">
                <a:solidFill>
                  <a:srgbClr val="000000"/>
                </a:solidFill>
                <a:latin typeface="Cabin"/>
                <a:ea typeface="Cabin"/>
                <a:cs typeface="Cabin"/>
                <a:sym typeface="Cabin"/>
              </a:defRPr>
            </a:lvl5pPr>
            <a:lvl6pPr marL="0" marR="0" lvl="5" indent="0" algn="l" rtl="0">
              <a:spcBef>
                <a:spcPts val="0"/>
              </a:spcBef>
              <a:buNone/>
              <a:defRPr sz="1800">
                <a:solidFill>
                  <a:srgbClr val="000000"/>
                </a:solidFill>
                <a:latin typeface="Cabin"/>
                <a:ea typeface="Cabin"/>
                <a:cs typeface="Cabin"/>
                <a:sym typeface="Cabin"/>
              </a:defRPr>
            </a:lvl6pPr>
            <a:lvl7pPr marL="0" marR="0" lvl="6" indent="0" algn="l" rtl="0">
              <a:spcBef>
                <a:spcPts val="0"/>
              </a:spcBef>
              <a:buNone/>
              <a:defRPr sz="1800">
                <a:solidFill>
                  <a:srgbClr val="000000"/>
                </a:solidFill>
                <a:latin typeface="Cabin"/>
                <a:ea typeface="Cabin"/>
                <a:cs typeface="Cabin"/>
                <a:sym typeface="Cabin"/>
              </a:defRPr>
            </a:lvl7pPr>
            <a:lvl8pPr marL="0" marR="0" lvl="7" indent="0" algn="l" rtl="0">
              <a:spcBef>
                <a:spcPts val="0"/>
              </a:spcBef>
              <a:buNone/>
              <a:defRPr sz="1800">
                <a:solidFill>
                  <a:srgbClr val="000000"/>
                </a:solidFill>
                <a:latin typeface="Cabin"/>
                <a:ea typeface="Cabin"/>
                <a:cs typeface="Cabin"/>
                <a:sym typeface="Cabin"/>
              </a:defRPr>
            </a:lvl8pPr>
            <a:lvl9pPr marL="0" marR="0" lvl="8" indent="0" algn="l" rtl="0">
              <a:spcBef>
                <a:spcPts val="0"/>
              </a:spcBef>
              <a:buNone/>
              <a:defRPr sz="1800">
                <a:solidFill>
                  <a:srgbClr val="000000"/>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gradFill>
          <a:gsLst>
            <a:gs pos="0">
              <a:schemeClr val="accent1"/>
            </a:gs>
            <a:gs pos="77000">
              <a:srgbClr val="222223"/>
            </a:gs>
            <a:gs pos="100000">
              <a:srgbClr val="222223"/>
            </a:gs>
          </a:gsLst>
          <a:path path="circle">
            <a:fillToRect l="100000" t="100000"/>
          </a:path>
          <a:tileRect r="-100000" b="-100000"/>
        </a:gradFill>
        <a:effectLst/>
      </p:bgPr>
    </p:bg>
    <p:spTree>
      <p:nvGrpSpPr>
        <p:cNvPr id="1" name="Shape 406"/>
        <p:cNvGrpSpPr/>
        <p:nvPr/>
      </p:nvGrpSpPr>
      <p:grpSpPr>
        <a:xfrm>
          <a:off x="0" y="0"/>
          <a:ext cx="0" cy="0"/>
          <a:chOff x="0" y="0"/>
          <a:chExt cx="0" cy="0"/>
        </a:xfrm>
      </p:grpSpPr>
      <p:sp>
        <p:nvSpPr>
          <p:cNvPr id="407" name="Google Shape;407;p40"/>
          <p:cNvSpPr/>
          <p:nvPr/>
        </p:nvSpPr>
        <p:spPr>
          <a:xfrm>
            <a:off x="-6349" y="12700"/>
            <a:ext cx="5994400" cy="6840538"/>
          </a:xfrm>
          <a:custGeom>
            <a:avLst/>
            <a:gdLst/>
            <a:ahLst/>
            <a:cxnLst/>
            <a:rect l="l" t="t" r="r" b="b"/>
            <a:pathLst>
              <a:path w="5994400" h="6840538" extrusionOk="0">
                <a:moveTo>
                  <a:pt x="0" y="1117600"/>
                </a:moveTo>
                <a:cubicBezTo>
                  <a:pt x="794" y="3024981"/>
                  <a:pt x="1587" y="4932363"/>
                  <a:pt x="2381" y="6839744"/>
                </a:cubicBezTo>
                <a:lnTo>
                  <a:pt x="84931" y="6840538"/>
                </a:lnTo>
                <a:lnTo>
                  <a:pt x="5994400" y="0"/>
                </a:lnTo>
                <a:lnTo>
                  <a:pt x="1911350" y="0"/>
                </a:lnTo>
              </a:path>
            </a:pathLst>
          </a:custGeom>
          <a:gradFill>
            <a:gsLst>
              <a:gs pos="0">
                <a:srgbClr val="727375">
                  <a:alpha val="34901"/>
                </a:srgbClr>
              </a:gs>
              <a:gs pos="100000">
                <a:srgbClr val="727375">
                  <a:alpha val="0"/>
                </a:srgbClr>
              </a:gs>
            </a:gsLst>
            <a:lin ang="1740015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bin"/>
              <a:ea typeface="Cabin"/>
              <a:cs typeface="Cabin"/>
              <a:sym typeface="Cabin"/>
            </a:endParaRPr>
          </a:p>
        </p:txBody>
      </p:sp>
      <p:sp>
        <p:nvSpPr>
          <p:cNvPr id="408" name="Google Shape;408;p40"/>
          <p:cNvSpPr txBox="1">
            <a:spLocks noGrp="1"/>
          </p:cNvSpPr>
          <p:nvPr>
            <p:ph type="title"/>
          </p:nvPr>
        </p:nvSpPr>
        <p:spPr>
          <a:xfrm>
            <a:off x="674755" y="1905001"/>
            <a:ext cx="7781700" cy="2225400"/>
          </a:xfrm>
          <a:prstGeom prst="rect">
            <a:avLst/>
          </a:prstGeom>
          <a:noFill/>
          <a:ln>
            <a:noFill/>
          </a:ln>
        </p:spPr>
        <p:txBody>
          <a:bodyPr spcFirstLastPara="1" wrap="square" lIns="91425" tIns="91425" rIns="91425" bIns="91425" anchor="ctr" anchorCtr="0"/>
          <a:lstStyle>
            <a:lvl1pPr marR="0" lvl="0" algn="l" rtl="0">
              <a:lnSpc>
                <a:spcPct val="85000"/>
              </a:lnSpc>
              <a:spcBef>
                <a:spcPts val="0"/>
              </a:spcBef>
              <a:spcAft>
                <a:spcPts val="0"/>
              </a:spcAft>
              <a:buClr>
                <a:schemeClr val="lt1"/>
              </a:buClr>
              <a:buSzPts val="5500"/>
              <a:buFont typeface="Gill Sans"/>
              <a:buNone/>
              <a:defRPr sz="5500" b="0" i="0" u="none" strike="noStrike" cap="none">
                <a:solidFill>
                  <a:schemeClr val="lt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09" name="Google Shape;409;p40"/>
          <p:cNvSpPr txBox="1">
            <a:spLocks noGrp="1"/>
          </p:cNvSpPr>
          <p:nvPr>
            <p:ph type="body" idx="1"/>
          </p:nvPr>
        </p:nvSpPr>
        <p:spPr>
          <a:xfrm>
            <a:off x="674703" y="4620890"/>
            <a:ext cx="7783500" cy="1415700"/>
          </a:xfrm>
          <a:prstGeom prst="rect">
            <a:avLst/>
          </a:prstGeom>
          <a:noFill/>
          <a:ln>
            <a:noFill/>
          </a:ln>
        </p:spPr>
        <p:txBody>
          <a:bodyPr spcFirstLastPara="1" wrap="square" lIns="91425" tIns="91425" rIns="91425" bIns="91425" anchor="t" anchorCtr="0"/>
          <a:lstStyle>
            <a:lvl1pPr marL="457200" marR="0" lvl="0" indent="-361950" algn="l" rtl="0">
              <a:lnSpc>
                <a:spcPct val="95000"/>
              </a:lnSpc>
              <a:spcBef>
                <a:spcPts val="600"/>
              </a:spcBef>
              <a:spcAft>
                <a:spcPts val="0"/>
              </a:spcAft>
              <a:buClr>
                <a:schemeClr val="accent1"/>
              </a:buClr>
              <a:buSzPts val="2100"/>
              <a:buFont typeface="Arial"/>
              <a:buChar char="​"/>
              <a:defRPr sz="2100" b="0" i="0" u="none" strike="noStrike" cap="none">
                <a:solidFill>
                  <a:schemeClr val="accent1"/>
                </a:solidFill>
                <a:latin typeface="Cabin"/>
                <a:ea typeface="Cabin"/>
                <a:cs typeface="Cabin"/>
                <a:sym typeface="Cabin"/>
              </a:defRPr>
            </a:lvl1pPr>
            <a:lvl2pPr marL="914400" marR="0" lvl="1" indent="-323850" algn="l" rtl="0">
              <a:lnSpc>
                <a:spcPct val="95000"/>
              </a:lnSpc>
              <a:spcBef>
                <a:spcPts val="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2pPr>
            <a:lvl3pPr marL="1371600" marR="0" lvl="2" indent="-323850" algn="l" rtl="0">
              <a:lnSpc>
                <a:spcPct val="95000"/>
              </a:lnSpc>
              <a:spcBef>
                <a:spcPts val="20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3pPr>
            <a:lvl4pPr marL="1828800" marR="0" lvl="3" indent="-323850" algn="l" rtl="0">
              <a:lnSpc>
                <a:spcPct val="95000"/>
              </a:lnSpc>
              <a:spcBef>
                <a:spcPts val="20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4pPr>
            <a:lvl5pPr marL="2286000" marR="0" lvl="4" indent="-323850" algn="l" rtl="0">
              <a:lnSpc>
                <a:spcPct val="95000"/>
              </a:lnSpc>
              <a:spcBef>
                <a:spcPts val="20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grpSp>
        <p:nvGrpSpPr>
          <p:cNvPr id="410" name="Google Shape;410;p40"/>
          <p:cNvGrpSpPr/>
          <p:nvPr/>
        </p:nvGrpSpPr>
        <p:grpSpPr>
          <a:xfrm>
            <a:off x="678007" y="1732950"/>
            <a:ext cx="7779941" cy="2672550"/>
            <a:chOff x="914400" y="1732950"/>
            <a:chExt cx="7316788" cy="2672550"/>
          </a:xfrm>
        </p:grpSpPr>
        <p:cxnSp>
          <p:nvCxnSpPr>
            <p:cNvPr id="411" name="Google Shape;411;p40"/>
            <p:cNvCxnSpPr/>
            <p:nvPr/>
          </p:nvCxnSpPr>
          <p:spPr>
            <a:xfrm>
              <a:off x="914400" y="1732950"/>
              <a:ext cx="7315200" cy="0"/>
            </a:xfrm>
            <a:prstGeom prst="straightConnector1">
              <a:avLst/>
            </a:prstGeom>
            <a:noFill/>
            <a:ln w="9525" cap="flat" cmpd="sng">
              <a:solidFill>
                <a:srgbClr val="D8D8D8"/>
              </a:solidFill>
              <a:prstDash val="solid"/>
              <a:round/>
              <a:headEnd type="none" w="sm" len="sm"/>
              <a:tailEnd type="none" w="sm" len="sm"/>
            </a:ln>
          </p:spPr>
        </p:cxnSp>
        <p:sp>
          <p:nvSpPr>
            <p:cNvPr id="412" name="Google Shape;412;p40"/>
            <p:cNvSpPr/>
            <p:nvPr/>
          </p:nvSpPr>
          <p:spPr>
            <a:xfrm>
              <a:off x="915988" y="4302313"/>
              <a:ext cx="7315200" cy="103187"/>
            </a:xfrm>
            <a:custGeom>
              <a:avLst/>
              <a:gdLst/>
              <a:ahLst/>
              <a:cxnLst/>
              <a:rect l="l" t="t" r="r" b="b"/>
              <a:pathLst>
                <a:path w="4608" h="65" extrusionOk="0">
                  <a:moveTo>
                    <a:pt x="0" y="0"/>
                  </a:moveTo>
                  <a:lnTo>
                    <a:pt x="224" y="0"/>
                  </a:lnTo>
                  <a:lnTo>
                    <a:pt x="286" y="65"/>
                  </a:lnTo>
                  <a:lnTo>
                    <a:pt x="349" y="0"/>
                  </a:lnTo>
                  <a:lnTo>
                    <a:pt x="4608" y="0"/>
                  </a:lnTo>
                </a:path>
              </a:pathLst>
            </a:custGeom>
            <a:noFill/>
            <a:ln w="9525" cap="flat" cmpd="sng">
              <a:solidFill>
                <a:srgbClr val="D8D8D8"/>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bin"/>
                <a:ea typeface="Cabin"/>
                <a:cs typeface="Cabin"/>
                <a:sym typeface="Cabin"/>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413"/>
        <p:cNvGrpSpPr/>
        <p:nvPr/>
      </p:nvGrpSpPr>
      <p:grpSpPr>
        <a:xfrm>
          <a:off x="0" y="0"/>
          <a:ext cx="0" cy="0"/>
          <a:chOff x="0" y="0"/>
          <a:chExt cx="0" cy="0"/>
        </a:xfrm>
      </p:grpSpPr>
      <p:sp>
        <p:nvSpPr>
          <p:cNvPr id="414" name="Google Shape;414;p41"/>
          <p:cNvSpPr txBox="1">
            <a:spLocks noGrp="1"/>
          </p:cNvSpPr>
          <p:nvPr>
            <p:ph type="body" idx="1"/>
          </p:nvPr>
        </p:nvSpPr>
        <p:spPr>
          <a:xfrm>
            <a:off x="1618130" y="2971801"/>
            <a:ext cx="2725200" cy="914400"/>
          </a:xfrm>
          <a:prstGeom prst="rect">
            <a:avLst/>
          </a:prstGeom>
          <a:noFill/>
          <a:ln>
            <a:noFill/>
          </a:ln>
        </p:spPr>
        <p:txBody>
          <a:bodyPr spcFirstLastPara="1" wrap="square" lIns="91425" tIns="91425" rIns="91425" bIns="91425" anchor="t" anchorCtr="0"/>
          <a:lstStyle>
            <a:lvl1pPr marL="457200" marR="0" lvl="0" indent="-228600" algn="l" rtl="0">
              <a:lnSpc>
                <a:spcPct val="113333"/>
              </a:lnSpc>
              <a:spcBef>
                <a:spcPts val="600"/>
              </a:spcBef>
              <a:spcAft>
                <a:spcPts val="0"/>
              </a:spcAft>
              <a:buClr>
                <a:schemeClr val="dk2"/>
              </a:buClr>
              <a:buSzPts val="1500"/>
              <a:buFont typeface="Arial"/>
              <a:buNone/>
              <a:defRPr sz="1500" b="0" i="0" u="none" strike="noStrike" cap="none">
                <a:solidFill>
                  <a:schemeClr val="dk2"/>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1200"/>
              <a:buFont typeface="Arial"/>
              <a:buNone/>
              <a:defRPr sz="1200" b="0"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000"/>
              <a:buFont typeface="Arial"/>
              <a:buNone/>
              <a:defRPr sz="1000" b="0"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900"/>
              <a:buFont typeface="Arial"/>
              <a:buNone/>
              <a:defRPr sz="9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900"/>
              <a:buFont typeface="Arial"/>
              <a:buNone/>
              <a:defRPr sz="900" b="0"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900"/>
              <a:buFont typeface="Arial"/>
              <a:buNone/>
              <a:defRPr sz="900" b="0"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900"/>
              <a:buFont typeface="Arial"/>
              <a:buNone/>
              <a:defRPr sz="900" b="0" i="0" u="none" strike="noStrike" cap="none">
                <a:solidFill>
                  <a:schemeClr val="accent3"/>
                </a:solidFill>
                <a:latin typeface="Cabin"/>
                <a:ea typeface="Cabin"/>
                <a:cs typeface="Cabin"/>
                <a:sym typeface="Cabin"/>
              </a:defRPr>
            </a:lvl9pPr>
          </a:lstStyle>
          <a:p>
            <a:endParaRPr/>
          </a:p>
        </p:txBody>
      </p:sp>
      <p:sp>
        <p:nvSpPr>
          <p:cNvPr id="415" name="Google Shape;415;p41"/>
          <p:cNvSpPr txBox="1">
            <a:spLocks noGrp="1"/>
          </p:cNvSpPr>
          <p:nvPr>
            <p:ph type="body" idx="2"/>
          </p:nvPr>
        </p:nvSpPr>
        <p:spPr>
          <a:xfrm>
            <a:off x="685800" y="2948354"/>
            <a:ext cx="932400" cy="937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2"/>
              </a:buClr>
              <a:buSzPts val="5000"/>
              <a:buFont typeface="Arial"/>
              <a:buNone/>
              <a:defRPr sz="5000" b="0" i="0" u="none" strike="noStrike" cap="none">
                <a:solidFill>
                  <a:schemeClr val="accent2"/>
                </a:solidFill>
                <a:latin typeface="Cabin"/>
                <a:ea typeface="Cabin"/>
                <a:cs typeface="Cabin"/>
                <a:sym typeface="Cabin"/>
              </a:defRPr>
            </a:lvl1pPr>
            <a:lvl2pPr marL="914400" marR="0" lvl="1" indent="-317500"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16" name="Google Shape;416;p41"/>
          <p:cNvSpPr txBox="1">
            <a:spLocks noGrp="1"/>
          </p:cNvSpPr>
          <p:nvPr>
            <p:ph type="body" idx="3"/>
          </p:nvPr>
        </p:nvSpPr>
        <p:spPr>
          <a:xfrm>
            <a:off x="685800" y="691052"/>
            <a:ext cx="7772400" cy="451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5"/>
              </a:buClr>
              <a:buSzPts val="1700"/>
              <a:buFont typeface="Arial"/>
              <a:buNone/>
              <a:defRPr sz="1700" b="0" i="0" u="none" strike="noStrike" cap="none">
                <a:solidFill>
                  <a:schemeClr val="accent5"/>
                </a:solidFill>
                <a:latin typeface="Gill Sans"/>
                <a:ea typeface="Gill Sans"/>
                <a:cs typeface="Gill Sans"/>
                <a:sym typeface="Gill Sans"/>
              </a:defRPr>
            </a:lvl1pPr>
            <a:lvl2pPr marL="914400" marR="0" lvl="1"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Arial"/>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1600"/>
              <a:buFont typeface="Arial"/>
              <a:buNone/>
              <a:defRPr sz="1600" b="1"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1600"/>
              <a:buFont typeface="Arial"/>
              <a:buNone/>
              <a:defRPr sz="1600" b="1" i="0" u="none" strike="noStrike" cap="none">
                <a:solidFill>
                  <a:schemeClr val="accent3"/>
                </a:solidFill>
                <a:latin typeface="Cabin"/>
                <a:ea typeface="Cabin"/>
                <a:cs typeface="Cabin"/>
                <a:sym typeface="Cabin"/>
              </a:defRPr>
            </a:lvl9pPr>
          </a:lstStyle>
          <a:p>
            <a:endParaRPr/>
          </a:p>
        </p:txBody>
      </p:sp>
      <p:sp>
        <p:nvSpPr>
          <p:cNvPr id="417" name="Google Shape;417;p41"/>
          <p:cNvSpPr txBox="1">
            <a:spLocks noGrp="1"/>
          </p:cNvSpPr>
          <p:nvPr>
            <p:ph type="body" idx="4"/>
          </p:nvPr>
        </p:nvSpPr>
        <p:spPr>
          <a:xfrm>
            <a:off x="1618130" y="3886206"/>
            <a:ext cx="2725200" cy="914400"/>
          </a:xfrm>
          <a:prstGeom prst="rect">
            <a:avLst/>
          </a:prstGeom>
          <a:noFill/>
          <a:ln>
            <a:noFill/>
          </a:ln>
        </p:spPr>
        <p:txBody>
          <a:bodyPr spcFirstLastPara="1" wrap="square" lIns="91425" tIns="91425" rIns="91425" bIns="91425" anchor="t" anchorCtr="0"/>
          <a:lstStyle>
            <a:lvl1pPr marL="457200" marR="0" lvl="0" indent="-228600" algn="l" rtl="0">
              <a:lnSpc>
                <a:spcPct val="113333"/>
              </a:lnSpc>
              <a:spcBef>
                <a:spcPts val="600"/>
              </a:spcBef>
              <a:spcAft>
                <a:spcPts val="0"/>
              </a:spcAft>
              <a:buClr>
                <a:schemeClr val="dk2"/>
              </a:buClr>
              <a:buSzPts val="1500"/>
              <a:buFont typeface="Arial"/>
              <a:buNone/>
              <a:defRPr sz="1500" b="0" i="0" u="none" strike="noStrike" cap="none">
                <a:solidFill>
                  <a:schemeClr val="dk2"/>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1200"/>
              <a:buFont typeface="Arial"/>
              <a:buNone/>
              <a:defRPr sz="1200" b="0"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000"/>
              <a:buFont typeface="Arial"/>
              <a:buNone/>
              <a:defRPr sz="1000" b="0"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900"/>
              <a:buFont typeface="Arial"/>
              <a:buNone/>
              <a:defRPr sz="9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900"/>
              <a:buFont typeface="Arial"/>
              <a:buNone/>
              <a:defRPr sz="900" b="0"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900"/>
              <a:buFont typeface="Arial"/>
              <a:buNone/>
              <a:defRPr sz="900" b="0"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900"/>
              <a:buFont typeface="Arial"/>
              <a:buNone/>
              <a:defRPr sz="900" b="0" i="0" u="none" strike="noStrike" cap="none">
                <a:solidFill>
                  <a:schemeClr val="accent3"/>
                </a:solidFill>
                <a:latin typeface="Cabin"/>
                <a:ea typeface="Cabin"/>
                <a:cs typeface="Cabin"/>
                <a:sym typeface="Cabin"/>
              </a:defRPr>
            </a:lvl9pPr>
          </a:lstStyle>
          <a:p>
            <a:endParaRPr/>
          </a:p>
        </p:txBody>
      </p:sp>
      <p:sp>
        <p:nvSpPr>
          <p:cNvPr id="418" name="Google Shape;418;p41"/>
          <p:cNvSpPr txBox="1">
            <a:spLocks noGrp="1"/>
          </p:cNvSpPr>
          <p:nvPr>
            <p:ph type="body" idx="5"/>
          </p:nvPr>
        </p:nvSpPr>
        <p:spPr>
          <a:xfrm>
            <a:off x="685800" y="3862759"/>
            <a:ext cx="932400" cy="937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2"/>
              </a:buClr>
              <a:buSzPts val="5000"/>
              <a:buFont typeface="Arial"/>
              <a:buNone/>
              <a:defRPr sz="5000" b="0" i="0" u="none" strike="noStrike" cap="none">
                <a:solidFill>
                  <a:schemeClr val="accent2"/>
                </a:solidFill>
                <a:latin typeface="Cabin"/>
                <a:ea typeface="Cabin"/>
                <a:cs typeface="Cabin"/>
                <a:sym typeface="Cabin"/>
              </a:defRPr>
            </a:lvl1pPr>
            <a:lvl2pPr marL="914400" marR="0" lvl="1" indent="-317500"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19" name="Google Shape;419;p41"/>
          <p:cNvSpPr txBox="1">
            <a:spLocks noGrp="1"/>
          </p:cNvSpPr>
          <p:nvPr>
            <p:ph type="body" idx="6"/>
          </p:nvPr>
        </p:nvSpPr>
        <p:spPr>
          <a:xfrm>
            <a:off x="1618130" y="4800611"/>
            <a:ext cx="2725200" cy="914400"/>
          </a:xfrm>
          <a:prstGeom prst="rect">
            <a:avLst/>
          </a:prstGeom>
          <a:noFill/>
          <a:ln>
            <a:noFill/>
          </a:ln>
        </p:spPr>
        <p:txBody>
          <a:bodyPr spcFirstLastPara="1" wrap="square" lIns="91425" tIns="91425" rIns="91425" bIns="91425" anchor="t" anchorCtr="0"/>
          <a:lstStyle>
            <a:lvl1pPr marL="457200" marR="0" lvl="0" indent="-228600" algn="l" rtl="0">
              <a:lnSpc>
                <a:spcPct val="113333"/>
              </a:lnSpc>
              <a:spcBef>
                <a:spcPts val="600"/>
              </a:spcBef>
              <a:spcAft>
                <a:spcPts val="0"/>
              </a:spcAft>
              <a:buClr>
                <a:schemeClr val="dk2"/>
              </a:buClr>
              <a:buSzPts val="1500"/>
              <a:buFont typeface="Arial"/>
              <a:buNone/>
              <a:defRPr sz="1500" b="0" i="0" u="none" strike="noStrike" cap="none">
                <a:solidFill>
                  <a:schemeClr val="dk2"/>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1200"/>
              <a:buFont typeface="Arial"/>
              <a:buNone/>
              <a:defRPr sz="1200" b="0"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000"/>
              <a:buFont typeface="Arial"/>
              <a:buNone/>
              <a:defRPr sz="1000" b="0"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900"/>
              <a:buFont typeface="Arial"/>
              <a:buNone/>
              <a:defRPr sz="9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900"/>
              <a:buFont typeface="Arial"/>
              <a:buNone/>
              <a:defRPr sz="900" b="0"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900"/>
              <a:buFont typeface="Arial"/>
              <a:buNone/>
              <a:defRPr sz="900" b="0"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900"/>
              <a:buFont typeface="Arial"/>
              <a:buNone/>
              <a:defRPr sz="900" b="0" i="0" u="none" strike="noStrike" cap="none">
                <a:solidFill>
                  <a:schemeClr val="accent3"/>
                </a:solidFill>
                <a:latin typeface="Cabin"/>
                <a:ea typeface="Cabin"/>
                <a:cs typeface="Cabin"/>
                <a:sym typeface="Cabin"/>
              </a:defRPr>
            </a:lvl9pPr>
          </a:lstStyle>
          <a:p>
            <a:endParaRPr/>
          </a:p>
        </p:txBody>
      </p:sp>
      <p:sp>
        <p:nvSpPr>
          <p:cNvPr id="420" name="Google Shape;420;p41"/>
          <p:cNvSpPr txBox="1">
            <a:spLocks noGrp="1"/>
          </p:cNvSpPr>
          <p:nvPr>
            <p:ph type="body" idx="7"/>
          </p:nvPr>
        </p:nvSpPr>
        <p:spPr>
          <a:xfrm>
            <a:off x="685800" y="4777163"/>
            <a:ext cx="932400" cy="937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2"/>
              </a:buClr>
              <a:buSzPts val="5000"/>
              <a:buFont typeface="Arial"/>
              <a:buNone/>
              <a:defRPr sz="5000" b="0" i="0" u="none" strike="noStrike" cap="none">
                <a:solidFill>
                  <a:schemeClr val="accent2"/>
                </a:solidFill>
                <a:latin typeface="Cabin"/>
                <a:ea typeface="Cabin"/>
                <a:cs typeface="Cabin"/>
                <a:sym typeface="Cabin"/>
              </a:defRPr>
            </a:lvl1pPr>
            <a:lvl2pPr marL="914400" marR="0" lvl="1" indent="-317500"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21" name="Google Shape;421;p41"/>
          <p:cNvSpPr txBox="1">
            <a:spLocks noGrp="1"/>
          </p:cNvSpPr>
          <p:nvPr>
            <p:ph type="body" idx="8"/>
          </p:nvPr>
        </p:nvSpPr>
        <p:spPr>
          <a:xfrm>
            <a:off x="5732930" y="2971801"/>
            <a:ext cx="2725200" cy="914400"/>
          </a:xfrm>
          <a:prstGeom prst="rect">
            <a:avLst/>
          </a:prstGeom>
          <a:noFill/>
          <a:ln>
            <a:noFill/>
          </a:ln>
        </p:spPr>
        <p:txBody>
          <a:bodyPr spcFirstLastPara="1" wrap="square" lIns="91425" tIns="91425" rIns="91425" bIns="91425" anchor="t" anchorCtr="0"/>
          <a:lstStyle>
            <a:lvl1pPr marL="457200" marR="0" lvl="0" indent="-228600" algn="l" rtl="0">
              <a:lnSpc>
                <a:spcPct val="113333"/>
              </a:lnSpc>
              <a:spcBef>
                <a:spcPts val="600"/>
              </a:spcBef>
              <a:spcAft>
                <a:spcPts val="0"/>
              </a:spcAft>
              <a:buClr>
                <a:schemeClr val="dk2"/>
              </a:buClr>
              <a:buSzPts val="1500"/>
              <a:buFont typeface="Arial"/>
              <a:buNone/>
              <a:defRPr sz="1500" b="0" i="0" u="none" strike="noStrike" cap="none">
                <a:solidFill>
                  <a:schemeClr val="dk2"/>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1200"/>
              <a:buFont typeface="Arial"/>
              <a:buNone/>
              <a:defRPr sz="1200" b="0"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000"/>
              <a:buFont typeface="Arial"/>
              <a:buNone/>
              <a:defRPr sz="1000" b="0"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900"/>
              <a:buFont typeface="Arial"/>
              <a:buNone/>
              <a:defRPr sz="9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900"/>
              <a:buFont typeface="Arial"/>
              <a:buNone/>
              <a:defRPr sz="900" b="0"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900"/>
              <a:buFont typeface="Arial"/>
              <a:buNone/>
              <a:defRPr sz="900" b="0"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900"/>
              <a:buFont typeface="Arial"/>
              <a:buNone/>
              <a:defRPr sz="900" b="0" i="0" u="none" strike="noStrike" cap="none">
                <a:solidFill>
                  <a:schemeClr val="accent3"/>
                </a:solidFill>
                <a:latin typeface="Cabin"/>
                <a:ea typeface="Cabin"/>
                <a:cs typeface="Cabin"/>
                <a:sym typeface="Cabin"/>
              </a:defRPr>
            </a:lvl9pPr>
          </a:lstStyle>
          <a:p>
            <a:endParaRPr/>
          </a:p>
        </p:txBody>
      </p:sp>
      <p:sp>
        <p:nvSpPr>
          <p:cNvPr id="422" name="Google Shape;422;p41"/>
          <p:cNvSpPr txBox="1">
            <a:spLocks noGrp="1"/>
          </p:cNvSpPr>
          <p:nvPr>
            <p:ph type="body" idx="9"/>
          </p:nvPr>
        </p:nvSpPr>
        <p:spPr>
          <a:xfrm>
            <a:off x="4800600" y="2948354"/>
            <a:ext cx="932400" cy="937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2"/>
              </a:buClr>
              <a:buSzPts val="5000"/>
              <a:buFont typeface="Arial"/>
              <a:buNone/>
              <a:defRPr sz="5000" b="0" i="0" u="none" strike="noStrike" cap="none">
                <a:solidFill>
                  <a:schemeClr val="accent2"/>
                </a:solidFill>
                <a:latin typeface="Cabin"/>
                <a:ea typeface="Cabin"/>
                <a:cs typeface="Cabin"/>
                <a:sym typeface="Cabin"/>
              </a:defRPr>
            </a:lvl1pPr>
            <a:lvl2pPr marL="914400" marR="0" lvl="1" indent="-317500"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23" name="Google Shape;423;p41"/>
          <p:cNvSpPr txBox="1">
            <a:spLocks noGrp="1"/>
          </p:cNvSpPr>
          <p:nvPr>
            <p:ph type="body" idx="13"/>
          </p:nvPr>
        </p:nvSpPr>
        <p:spPr>
          <a:xfrm>
            <a:off x="5732930" y="3886206"/>
            <a:ext cx="2725200" cy="914400"/>
          </a:xfrm>
          <a:prstGeom prst="rect">
            <a:avLst/>
          </a:prstGeom>
          <a:noFill/>
          <a:ln>
            <a:noFill/>
          </a:ln>
        </p:spPr>
        <p:txBody>
          <a:bodyPr spcFirstLastPara="1" wrap="square" lIns="91425" tIns="91425" rIns="91425" bIns="91425" anchor="t" anchorCtr="0"/>
          <a:lstStyle>
            <a:lvl1pPr marL="457200" marR="0" lvl="0" indent="-228600" algn="l" rtl="0">
              <a:lnSpc>
                <a:spcPct val="113333"/>
              </a:lnSpc>
              <a:spcBef>
                <a:spcPts val="600"/>
              </a:spcBef>
              <a:spcAft>
                <a:spcPts val="0"/>
              </a:spcAft>
              <a:buClr>
                <a:schemeClr val="dk2"/>
              </a:buClr>
              <a:buSzPts val="1500"/>
              <a:buFont typeface="Arial"/>
              <a:buNone/>
              <a:defRPr sz="1500" b="0" i="0" u="none" strike="noStrike" cap="none">
                <a:solidFill>
                  <a:schemeClr val="dk2"/>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1200"/>
              <a:buFont typeface="Arial"/>
              <a:buNone/>
              <a:defRPr sz="1200" b="0"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000"/>
              <a:buFont typeface="Arial"/>
              <a:buNone/>
              <a:defRPr sz="1000" b="0"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900"/>
              <a:buFont typeface="Arial"/>
              <a:buNone/>
              <a:defRPr sz="9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900"/>
              <a:buFont typeface="Arial"/>
              <a:buNone/>
              <a:defRPr sz="900" b="0"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900"/>
              <a:buFont typeface="Arial"/>
              <a:buNone/>
              <a:defRPr sz="900" b="0"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900"/>
              <a:buFont typeface="Arial"/>
              <a:buNone/>
              <a:defRPr sz="900" b="0" i="0" u="none" strike="noStrike" cap="none">
                <a:solidFill>
                  <a:schemeClr val="accent3"/>
                </a:solidFill>
                <a:latin typeface="Cabin"/>
                <a:ea typeface="Cabin"/>
                <a:cs typeface="Cabin"/>
                <a:sym typeface="Cabin"/>
              </a:defRPr>
            </a:lvl9pPr>
          </a:lstStyle>
          <a:p>
            <a:endParaRPr/>
          </a:p>
        </p:txBody>
      </p:sp>
      <p:sp>
        <p:nvSpPr>
          <p:cNvPr id="424" name="Google Shape;424;p41"/>
          <p:cNvSpPr txBox="1">
            <a:spLocks noGrp="1"/>
          </p:cNvSpPr>
          <p:nvPr>
            <p:ph type="body" idx="14"/>
          </p:nvPr>
        </p:nvSpPr>
        <p:spPr>
          <a:xfrm>
            <a:off x="4800600" y="3862759"/>
            <a:ext cx="932400" cy="937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2"/>
              </a:buClr>
              <a:buSzPts val="5000"/>
              <a:buFont typeface="Arial"/>
              <a:buNone/>
              <a:defRPr sz="5000" b="0" i="0" u="none" strike="noStrike" cap="none">
                <a:solidFill>
                  <a:schemeClr val="accent2"/>
                </a:solidFill>
                <a:latin typeface="Cabin"/>
                <a:ea typeface="Cabin"/>
                <a:cs typeface="Cabin"/>
                <a:sym typeface="Cabin"/>
              </a:defRPr>
            </a:lvl1pPr>
            <a:lvl2pPr marL="914400" marR="0" lvl="1" indent="-317500"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25" name="Google Shape;425;p41"/>
          <p:cNvSpPr txBox="1">
            <a:spLocks noGrp="1"/>
          </p:cNvSpPr>
          <p:nvPr>
            <p:ph type="body" idx="15"/>
          </p:nvPr>
        </p:nvSpPr>
        <p:spPr>
          <a:xfrm>
            <a:off x="5732930" y="4800611"/>
            <a:ext cx="2725200" cy="914400"/>
          </a:xfrm>
          <a:prstGeom prst="rect">
            <a:avLst/>
          </a:prstGeom>
          <a:noFill/>
          <a:ln>
            <a:noFill/>
          </a:ln>
        </p:spPr>
        <p:txBody>
          <a:bodyPr spcFirstLastPara="1" wrap="square" lIns="91425" tIns="91425" rIns="91425" bIns="91425" anchor="t" anchorCtr="0"/>
          <a:lstStyle>
            <a:lvl1pPr marL="457200" marR="0" lvl="0" indent="-228600" algn="l" rtl="0">
              <a:lnSpc>
                <a:spcPct val="113333"/>
              </a:lnSpc>
              <a:spcBef>
                <a:spcPts val="600"/>
              </a:spcBef>
              <a:spcAft>
                <a:spcPts val="0"/>
              </a:spcAft>
              <a:buClr>
                <a:schemeClr val="dk2"/>
              </a:buClr>
              <a:buSzPts val="1500"/>
              <a:buFont typeface="Arial"/>
              <a:buNone/>
              <a:defRPr sz="1500" b="0" i="0" u="none" strike="noStrike" cap="none">
                <a:solidFill>
                  <a:schemeClr val="dk2"/>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1200"/>
              <a:buFont typeface="Arial"/>
              <a:buNone/>
              <a:defRPr sz="1200" b="0"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000"/>
              <a:buFont typeface="Arial"/>
              <a:buNone/>
              <a:defRPr sz="1000" b="0"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900"/>
              <a:buFont typeface="Noto Sans Symbols"/>
              <a:buNone/>
              <a:defRPr sz="9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900"/>
              <a:buFont typeface="Arial"/>
              <a:buNone/>
              <a:defRPr sz="9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900"/>
              <a:buFont typeface="Arial"/>
              <a:buNone/>
              <a:defRPr sz="900" b="0"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900"/>
              <a:buFont typeface="Arial"/>
              <a:buNone/>
              <a:defRPr sz="900" b="0"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900"/>
              <a:buFont typeface="Arial"/>
              <a:buNone/>
              <a:defRPr sz="900" b="0" i="0" u="none" strike="noStrike" cap="none">
                <a:solidFill>
                  <a:schemeClr val="accent3"/>
                </a:solidFill>
                <a:latin typeface="Cabin"/>
                <a:ea typeface="Cabin"/>
                <a:cs typeface="Cabin"/>
                <a:sym typeface="Cabin"/>
              </a:defRPr>
            </a:lvl9pPr>
          </a:lstStyle>
          <a:p>
            <a:endParaRPr/>
          </a:p>
        </p:txBody>
      </p:sp>
      <p:sp>
        <p:nvSpPr>
          <p:cNvPr id="426" name="Google Shape;426;p41"/>
          <p:cNvSpPr txBox="1">
            <a:spLocks noGrp="1"/>
          </p:cNvSpPr>
          <p:nvPr>
            <p:ph type="body" idx="16"/>
          </p:nvPr>
        </p:nvSpPr>
        <p:spPr>
          <a:xfrm>
            <a:off x="4800600" y="4777163"/>
            <a:ext cx="932400" cy="937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2"/>
              </a:buClr>
              <a:buSzPts val="5000"/>
              <a:buFont typeface="Arial"/>
              <a:buNone/>
              <a:defRPr sz="5000" b="0" i="0" u="none" strike="noStrike" cap="none">
                <a:solidFill>
                  <a:schemeClr val="accent2"/>
                </a:solidFill>
                <a:latin typeface="Cabin"/>
                <a:ea typeface="Cabin"/>
                <a:cs typeface="Cabin"/>
                <a:sym typeface="Cabin"/>
              </a:defRPr>
            </a:lvl1pPr>
            <a:lvl2pPr marL="914400" marR="0" lvl="1" indent="-317500"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427"/>
        <p:cNvGrpSpPr/>
        <p:nvPr/>
      </p:nvGrpSpPr>
      <p:grpSpPr>
        <a:xfrm>
          <a:off x="0" y="0"/>
          <a:ext cx="0" cy="0"/>
          <a:chOff x="0" y="0"/>
          <a:chExt cx="0" cy="0"/>
        </a:xfrm>
      </p:grpSpPr>
      <p:sp>
        <p:nvSpPr>
          <p:cNvPr id="428" name="Google Shape;428;p42"/>
          <p:cNvSpPr txBox="1">
            <a:spLocks noGrp="1"/>
          </p:cNvSpPr>
          <p:nvPr>
            <p:ph type="title"/>
          </p:nvPr>
        </p:nvSpPr>
        <p:spPr>
          <a:xfrm>
            <a:off x="685800" y="1143000"/>
            <a:ext cx="7772400" cy="914400"/>
          </a:xfrm>
          <a:prstGeom prst="rect">
            <a:avLst/>
          </a:prstGeom>
          <a:noFill/>
          <a:ln>
            <a:noFill/>
          </a:ln>
        </p:spPr>
        <p:txBody>
          <a:bodyPr spcFirstLastPara="1" wrap="square" lIns="91425" tIns="91425" rIns="91425" bIns="91425" anchor="t" anchorCtr="0"/>
          <a:lstStyle>
            <a:lvl1pPr marR="0" lvl="0" algn="l" rtl="0">
              <a:lnSpc>
                <a:spcPct val="85000"/>
              </a:lnSpc>
              <a:spcBef>
                <a:spcPts val="0"/>
              </a:spcBef>
              <a:spcAft>
                <a:spcPts val="0"/>
              </a:spcAft>
              <a:buClr>
                <a:schemeClr val="accent1"/>
              </a:buClr>
              <a:buSzPts val="3650"/>
              <a:buFont typeface="Gill Sans"/>
              <a:buNone/>
              <a:defRPr sz="3650" b="0" i="0" u="none" strike="noStrike" cap="none">
                <a:solidFill>
                  <a:schemeClr val="accent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29" name="Google Shape;429;p42"/>
          <p:cNvSpPr txBox="1">
            <a:spLocks noGrp="1"/>
          </p:cNvSpPr>
          <p:nvPr>
            <p:ph type="body" idx="1"/>
          </p:nvPr>
        </p:nvSpPr>
        <p:spPr>
          <a:xfrm>
            <a:off x="685800" y="2971800"/>
            <a:ext cx="36576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chemeClr val="accent6"/>
              </a:buClr>
              <a:buSzPts val="1600"/>
              <a:buFont typeface="Arial"/>
              <a:buChar char="​"/>
              <a:defRPr sz="1600" b="0" i="0" u="none" strike="noStrike" cap="none">
                <a:solidFill>
                  <a:schemeClr val="accent6"/>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30" name="Google Shape;430;p42"/>
          <p:cNvSpPr txBox="1">
            <a:spLocks noGrp="1"/>
          </p:cNvSpPr>
          <p:nvPr>
            <p:ph type="body" idx="2"/>
          </p:nvPr>
        </p:nvSpPr>
        <p:spPr>
          <a:xfrm>
            <a:off x="4800600" y="2971800"/>
            <a:ext cx="36576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rgbClr val="184B75"/>
              </a:buClr>
              <a:buSzPts val="1600"/>
              <a:buFont typeface="Arial"/>
              <a:buChar char="​"/>
              <a:defRPr sz="1600" b="0" i="0" u="none" strike="noStrike" cap="none">
                <a:solidFill>
                  <a:srgbClr val="184B7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31" name="Google Shape;431;p42"/>
          <p:cNvSpPr txBox="1">
            <a:spLocks noGrp="1"/>
          </p:cNvSpPr>
          <p:nvPr>
            <p:ph type="body" idx="3"/>
          </p:nvPr>
        </p:nvSpPr>
        <p:spPr>
          <a:xfrm>
            <a:off x="685800" y="691052"/>
            <a:ext cx="7772400" cy="451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rgbClr val="87C263"/>
              </a:buClr>
              <a:buSzPts val="1700"/>
              <a:buFont typeface="Arial"/>
              <a:buNone/>
              <a:defRPr sz="1700" b="0" i="0" u="none" strike="noStrike" cap="none">
                <a:solidFill>
                  <a:srgbClr val="87C263"/>
                </a:solidFill>
                <a:latin typeface="Cabin"/>
                <a:ea typeface="Cabin"/>
                <a:cs typeface="Cabin"/>
                <a:sym typeface="Cabin"/>
              </a:defRPr>
            </a:lvl1pPr>
            <a:lvl2pPr marL="914400" marR="0" lvl="1"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Arial"/>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1600"/>
              <a:buFont typeface="Arial"/>
              <a:buNone/>
              <a:defRPr sz="1600" b="1"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1600"/>
              <a:buFont typeface="Arial"/>
              <a:buNone/>
              <a:defRPr sz="1600" b="1" i="0" u="none" strike="noStrike" cap="none">
                <a:solidFill>
                  <a:schemeClr val="accent3"/>
                </a:solidFill>
                <a:latin typeface="Cabin"/>
                <a:ea typeface="Cabin"/>
                <a:cs typeface="Cabin"/>
                <a:sym typeface="Cabin"/>
              </a:defRPr>
            </a:lvl9pPr>
          </a:lstStyle>
          <a:p>
            <a:endParaRPr/>
          </a:p>
        </p:txBody>
      </p:sp>
      <p:sp>
        <p:nvSpPr>
          <p:cNvPr id="432" name="Google Shape;432;p42"/>
          <p:cNvSpPr txBox="1"/>
          <p:nvPr/>
        </p:nvSpPr>
        <p:spPr>
          <a:xfrm>
            <a:off x="8165124" y="6589188"/>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BCB195"/>
                </a:solidFill>
                <a:latin typeface="Cabin"/>
                <a:ea typeface="Cabin"/>
                <a:cs typeface="Cabin"/>
                <a:sym typeface="Cabin"/>
              </a:rPr>
              <a:t>‹#›</a:t>
            </a:fld>
            <a:endParaRPr sz="800">
              <a:solidFill>
                <a:srgbClr val="BCB195"/>
              </a:solidFill>
              <a:latin typeface="Cabin"/>
              <a:ea typeface="Cabin"/>
              <a:cs typeface="Cabin"/>
              <a:sym typeface="Cabin"/>
            </a:endParaRPr>
          </a:p>
        </p:txBody>
      </p:sp>
      <p:sp>
        <p:nvSpPr>
          <p:cNvPr id="433" name="Google Shape;433;p42"/>
          <p:cNvSpPr txBox="1">
            <a:spLocks noGrp="1"/>
          </p:cNvSpPr>
          <p:nvPr>
            <p:ph type="body" idx="4"/>
          </p:nvPr>
        </p:nvSpPr>
        <p:spPr>
          <a:xfrm>
            <a:off x="685800" y="6564566"/>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BCB195"/>
              </a:buClr>
              <a:buSzPts val="800"/>
              <a:buFont typeface="Arial"/>
              <a:buChar char="​"/>
              <a:defRPr sz="800" b="0" i="0" u="none" strike="noStrike" cap="none">
                <a:solidFill>
                  <a:srgbClr val="BCB19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434"/>
        <p:cNvGrpSpPr/>
        <p:nvPr/>
      </p:nvGrpSpPr>
      <p:grpSpPr>
        <a:xfrm>
          <a:off x="0" y="0"/>
          <a:ext cx="0" cy="0"/>
          <a:chOff x="0" y="0"/>
          <a:chExt cx="0" cy="0"/>
        </a:xfrm>
      </p:grpSpPr>
      <p:sp>
        <p:nvSpPr>
          <p:cNvPr id="435" name="Google Shape;435;p43"/>
          <p:cNvSpPr txBox="1">
            <a:spLocks noGrp="1"/>
          </p:cNvSpPr>
          <p:nvPr>
            <p:ph type="title"/>
          </p:nvPr>
        </p:nvSpPr>
        <p:spPr>
          <a:xfrm>
            <a:off x="685800" y="1143000"/>
            <a:ext cx="7772400" cy="914400"/>
          </a:xfrm>
          <a:prstGeom prst="rect">
            <a:avLst/>
          </a:prstGeom>
          <a:noFill/>
          <a:ln>
            <a:noFill/>
          </a:ln>
        </p:spPr>
        <p:txBody>
          <a:bodyPr spcFirstLastPara="1" wrap="square" lIns="91425" tIns="91425" rIns="91425" bIns="91425" anchor="t" anchorCtr="0"/>
          <a:lstStyle>
            <a:lvl1pPr marR="0" lvl="0" algn="l" rtl="0">
              <a:lnSpc>
                <a:spcPct val="85000"/>
              </a:lnSpc>
              <a:spcBef>
                <a:spcPts val="0"/>
              </a:spcBef>
              <a:spcAft>
                <a:spcPts val="0"/>
              </a:spcAft>
              <a:buClr>
                <a:srgbClr val="727375"/>
              </a:buClr>
              <a:buSzPts val="3650"/>
              <a:buFont typeface="Gill Sans"/>
              <a:buNone/>
              <a:defRPr sz="3650" b="0" i="0" u="none" strike="noStrike" cap="none">
                <a:solidFill>
                  <a:srgbClr val="727375"/>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6" name="Google Shape;436;p43"/>
          <p:cNvSpPr txBox="1">
            <a:spLocks noGrp="1"/>
          </p:cNvSpPr>
          <p:nvPr>
            <p:ph type="body" idx="1"/>
          </p:nvPr>
        </p:nvSpPr>
        <p:spPr>
          <a:xfrm>
            <a:off x="685800" y="2971800"/>
            <a:ext cx="50292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chemeClr val="accent6"/>
              </a:buClr>
              <a:buSzPts val="1600"/>
              <a:buFont typeface="Arial"/>
              <a:buChar char="​"/>
              <a:defRPr sz="1600" b="0" i="0" u="none" strike="noStrike" cap="none">
                <a:solidFill>
                  <a:schemeClr val="accent6"/>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37" name="Google Shape;437;p43"/>
          <p:cNvSpPr txBox="1">
            <a:spLocks noGrp="1"/>
          </p:cNvSpPr>
          <p:nvPr>
            <p:ph type="body" idx="2"/>
          </p:nvPr>
        </p:nvSpPr>
        <p:spPr>
          <a:xfrm>
            <a:off x="6172200" y="2971800"/>
            <a:ext cx="22860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rgbClr val="184B75"/>
              </a:buClr>
              <a:buSzPts val="1600"/>
              <a:buFont typeface="Arial"/>
              <a:buChar char="​"/>
              <a:defRPr sz="1600" b="0" i="0" u="none" strike="noStrike" cap="none">
                <a:solidFill>
                  <a:srgbClr val="184B7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38" name="Google Shape;438;p43"/>
          <p:cNvSpPr txBox="1">
            <a:spLocks noGrp="1"/>
          </p:cNvSpPr>
          <p:nvPr>
            <p:ph type="body" idx="3"/>
          </p:nvPr>
        </p:nvSpPr>
        <p:spPr>
          <a:xfrm>
            <a:off x="685800" y="691052"/>
            <a:ext cx="7772400" cy="451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rgbClr val="87C263"/>
              </a:buClr>
              <a:buSzPts val="1700"/>
              <a:buFont typeface="Arial"/>
              <a:buNone/>
              <a:defRPr sz="1700" b="0" i="0" u="none" strike="noStrike" cap="none">
                <a:solidFill>
                  <a:srgbClr val="87C263"/>
                </a:solidFill>
                <a:latin typeface="Cabin"/>
                <a:ea typeface="Cabin"/>
                <a:cs typeface="Cabin"/>
                <a:sym typeface="Cabin"/>
              </a:defRPr>
            </a:lvl1pPr>
            <a:lvl2pPr marL="914400" marR="0" lvl="1"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Arial"/>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1600"/>
              <a:buFont typeface="Arial"/>
              <a:buNone/>
              <a:defRPr sz="1600" b="1"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1600"/>
              <a:buFont typeface="Arial"/>
              <a:buNone/>
              <a:defRPr sz="1600" b="1" i="0" u="none" strike="noStrike" cap="none">
                <a:solidFill>
                  <a:schemeClr val="accent3"/>
                </a:solidFill>
                <a:latin typeface="Cabin"/>
                <a:ea typeface="Cabin"/>
                <a:cs typeface="Cabin"/>
                <a:sym typeface="Cabin"/>
              </a:defRPr>
            </a:lvl9pPr>
          </a:lstStyle>
          <a:p>
            <a:endParaRPr/>
          </a:p>
        </p:txBody>
      </p:sp>
      <p:sp>
        <p:nvSpPr>
          <p:cNvPr id="439" name="Google Shape;439;p43"/>
          <p:cNvSpPr txBox="1"/>
          <p:nvPr/>
        </p:nvSpPr>
        <p:spPr>
          <a:xfrm>
            <a:off x="8165124" y="6589188"/>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BCB195"/>
                </a:solidFill>
                <a:latin typeface="Cabin"/>
                <a:ea typeface="Cabin"/>
                <a:cs typeface="Cabin"/>
                <a:sym typeface="Cabin"/>
              </a:rPr>
              <a:t>‹#›</a:t>
            </a:fld>
            <a:endParaRPr sz="800">
              <a:solidFill>
                <a:srgbClr val="BCB195"/>
              </a:solidFill>
              <a:latin typeface="Cabin"/>
              <a:ea typeface="Cabin"/>
              <a:cs typeface="Cabin"/>
              <a:sym typeface="Cabin"/>
            </a:endParaRPr>
          </a:p>
        </p:txBody>
      </p:sp>
      <p:sp>
        <p:nvSpPr>
          <p:cNvPr id="440" name="Google Shape;440;p43"/>
          <p:cNvSpPr txBox="1">
            <a:spLocks noGrp="1"/>
          </p:cNvSpPr>
          <p:nvPr>
            <p:ph type="body" idx="4"/>
          </p:nvPr>
        </p:nvSpPr>
        <p:spPr>
          <a:xfrm>
            <a:off x="685800" y="6564566"/>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BCB195"/>
              </a:buClr>
              <a:buSzPts val="800"/>
              <a:buFont typeface="Arial"/>
              <a:buChar char="​"/>
              <a:defRPr sz="800" b="0" i="0" u="none" strike="noStrike" cap="none">
                <a:solidFill>
                  <a:srgbClr val="BCB19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441"/>
        <p:cNvGrpSpPr/>
        <p:nvPr/>
      </p:nvGrpSpPr>
      <p:grpSpPr>
        <a:xfrm>
          <a:off x="0" y="0"/>
          <a:ext cx="0" cy="0"/>
          <a:chOff x="0" y="0"/>
          <a:chExt cx="0" cy="0"/>
        </a:xfrm>
      </p:grpSpPr>
      <p:sp>
        <p:nvSpPr>
          <p:cNvPr id="442" name="Google Shape;442;p44"/>
          <p:cNvSpPr txBox="1">
            <a:spLocks noGrp="1"/>
          </p:cNvSpPr>
          <p:nvPr>
            <p:ph type="title"/>
          </p:nvPr>
        </p:nvSpPr>
        <p:spPr>
          <a:xfrm>
            <a:off x="685800" y="1143000"/>
            <a:ext cx="7772400" cy="914400"/>
          </a:xfrm>
          <a:prstGeom prst="rect">
            <a:avLst/>
          </a:prstGeom>
          <a:noFill/>
          <a:ln>
            <a:noFill/>
          </a:ln>
        </p:spPr>
        <p:txBody>
          <a:bodyPr spcFirstLastPara="1" wrap="square" lIns="91425" tIns="91425" rIns="91425" bIns="91425" anchor="t" anchorCtr="0"/>
          <a:lstStyle>
            <a:lvl1pPr marR="0" lvl="0" algn="l" rtl="0">
              <a:lnSpc>
                <a:spcPct val="85000"/>
              </a:lnSpc>
              <a:spcBef>
                <a:spcPts val="0"/>
              </a:spcBef>
              <a:spcAft>
                <a:spcPts val="0"/>
              </a:spcAft>
              <a:buClr>
                <a:schemeClr val="accent1"/>
              </a:buClr>
              <a:buSzPts val="3650"/>
              <a:buFont typeface="Gill Sans"/>
              <a:buNone/>
              <a:defRPr sz="3650" b="0" i="0" u="none" strike="noStrike" cap="none">
                <a:solidFill>
                  <a:schemeClr val="accent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43" name="Google Shape;443;p44"/>
          <p:cNvSpPr txBox="1">
            <a:spLocks noGrp="1"/>
          </p:cNvSpPr>
          <p:nvPr>
            <p:ph type="body" idx="1"/>
          </p:nvPr>
        </p:nvSpPr>
        <p:spPr>
          <a:xfrm>
            <a:off x="685800" y="2971800"/>
            <a:ext cx="22860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rgbClr val="184B75"/>
              </a:buClr>
              <a:buSzPts val="1600"/>
              <a:buFont typeface="Arial"/>
              <a:buChar char="​"/>
              <a:defRPr sz="1600" b="0" i="0" u="none" strike="noStrike" cap="none">
                <a:solidFill>
                  <a:srgbClr val="184B7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44" name="Google Shape;444;p44"/>
          <p:cNvSpPr txBox="1">
            <a:spLocks noGrp="1"/>
          </p:cNvSpPr>
          <p:nvPr>
            <p:ph type="body" idx="2"/>
          </p:nvPr>
        </p:nvSpPr>
        <p:spPr>
          <a:xfrm>
            <a:off x="3429000" y="2971800"/>
            <a:ext cx="50292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rgbClr val="184B75"/>
              </a:buClr>
              <a:buSzPts val="1600"/>
              <a:buFont typeface="Arial"/>
              <a:buChar char="​"/>
              <a:defRPr sz="1600" b="0" i="0" u="none" strike="noStrike" cap="none">
                <a:solidFill>
                  <a:srgbClr val="184B7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45" name="Google Shape;445;p44"/>
          <p:cNvSpPr txBox="1">
            <a:spLocks noGrp="1"/>
          </p:cNvSpPr>
          <p:nvPr>
            <p:ph type="body" idx="3"/>
          </p:nvPr>
        </p:nvSpPr>
        <p:spPr>
          <a:xfrm>
            <a:off x="685800" y="691052"/>
            <a:ext cx="7772400" cy="451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rgbClr val="87C263"/>
              </a:buClr>
              <a:buSzPts val="1700"/>
              <a:buFont typeface="Arial"/>
              <a:buNone/>
              <a:defRPr sz="1700" b="0" i="0" u="none" strike="noStrike" cap="none">
                <a:solidFill>
                  <a:srgbClr val="87C263"/>
                </a:solidFill>
                <a:latin typeface="Cabin"/>
                <a:ea typeface="Cabin"/>
                <a:cs typeface="Cabin"/>
                <a:sym typeface="Cabin"/>
              </a:defRPr>
            </a:lvl1pPr>
            <a:lvl2pPr marL="914400" marR="0" lvl="1"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Arial"/>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1600"/>
              <a:buFont typeface="Arial"/>
              <a:buNone/>
              <a:defRPr sz="1600" b="1"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1600"/>
              <a:buFont typeface="Arial"/>
              <a:buNone/>
              <a:defRPr sz="1600" b="1" i="0" u="none" strike="noStrike" cap="none">
                <a:solidFill>
                  <a:schemeClr val="accent3"/>
                </a:solidFill>
                <a:latin typeface="Cabin"/>
                <a:ea typeface="Cabin"/>
                <a:cs typeface="Cabin"/>
                <a:sym typeface="Cabin"/>
              </a:defRPr>
            </a:lvl9pPr>
          </a:lstStyle>
          <a:p>
            <a:endParaRPr/>
          </a:p>
        </p:txBody>
      </p:sp>
      <p:sp>
        <p:nvSpPr>
          <p:cNvPr id="446" name="Google Shape;446;p44"/>
          <p:cNvSpPr txBox="1"/>
          <p:nvPr/>
        </p:nvSpPr>
        <p:spPr>
          <a:xfrm>
            <a:off x="8165124" y="6589188"/>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BCB195"/>
                </a:solidFill>
                <a:latin typeface="Cabin"/>
                <a:ea typeface="Cabin"/>
                <a:cs typeface="Cabin"/>
                <a:sym typeface="Cabin"/>
              </a:rPr>
              <a:t>‹#›</a:t>
            </a:fld>
            <a:endParaRPr sz="800">
              <a:solidFill>
                <a:srgbClr val="BCB195"/>
              </a:solidFill>
              <a:latin typeface="Cabin"/>
              <a:ea typeface="Cabin"/>
              <a:cs typeface="Cabin"/>
              <a:sym typeface="Cabin"/>
            </a:endParaRPr>
          </a:p>
        </p:txBody>
      </p:sp>
      <p:sp>
        <p:nvSpPr>
          <p:cNvPr id="447" name="Google Shape;447;p44"/>
          <p:cNvSpPr txBox="1">
            <a:spLocks noGrp="1"/>
          </p:cNvSpPr>
          <p:nvPr>
            <p:ph type="body" idx="4"/>
          </p:nvPr>
        </p:nvSpPr>
        <p:spPr>
          <a:xfrm>
            <a:off x="685800" y="6564566"/>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BCB195"/>
              </a:buClr>
              <a:buSzPts val="800"/>
              <a:buFont typeface="Arial"/>
              <a:buChar char="​"/>
              <a:defRPr sz="800" b="0" i="0" u="none" strike="noStrike" cap="none">
                <a:solidFill>
                  <a:srgbClr val="BCB19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48"/>
        <p:cNvGrpSpPr/>
        <p:nvPr/>
      </p:nvGrpSpPr>
      <p:grpSpPr>
        <a:xfrm>
          <a:off x="0" y="0"/>
          <a:ext cx="0" cy="0"/>
          <a:chOff x="0" y="0"/>
          <a:chExt cx="0" cy="0"/>
        </a:xfrm>
      </p:grpSpPr>
      <p:sp>
        <p:nvSpPr>
          <p:cNvPr id="449" name="Google Shape;449;p45"/>
          <p:cNvSpPr txBox="1">
            <a:spLocks noGrp="1"/>
          </p:cNvSpPr>
          <p:nvPr>
            <p:ph type="title"/>
          </p:nvPr>
        </p:nvSpPr>
        <p:spPr>
          <a:xfrm>
            <a:off x="685800" y="1143000"/>
            <a:ext cx="7772400" cy="914400"/>
          </a:xfrm>
          <a:prstGeom prst="rect">
            <a:avLst/>
          </a:prstGeom>
          <a:noFill/>
          <a:ln>
            <a:noFill/>
          </a:ln>
        </p:spPr>
        <p:txBody>
          <a:bodyPr spcFirstLastPara="1" wrap="square" lIns="91425" tIns="91425" rIns="91425" bIns="91425" anchor="t" anchorCtr="0"/>
          <a:lstStyle>
            <a:lvl1pPr marR="0" lvl="0" algn="l" rtl="0">
              <a:lnSpc>
                <a:spcPct val="85000"/>
              </a:lnSpc>
              <a:spcBef>
                <a:spcPts val="0"/>
              </a:spcBef>
              <a:spcAft>
                <a:spcPts val="0"/>
              </a:spcAft>
              <a:buClr>
                <a:srgbClr val="727375"/>
              </a:buClr>
              <a:buSzPts val="3650"/>
              <a:buFont typeface="Gill Sans"/>
              <a:buNone/>
              <a:defRPr sz="3650" b="0" i="0" u="none" strike="noStrike" cap="none">
                <a:solidFill>
                  <a:srgbClr val="727375"/>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0" name="Google Shape;450;p45"/>
          <p:cNvSpPr txBox="1">
            <a:spLocks noGrp="1"/>
          </p:cNvSpPr>
          <p:nvPr>
            <p:ph type="body" idx="1"/>
          </p:nvPr>
        </p:nvSpPr>
        <p:spPr>
          <a:xfrm>
            <a:off x="685800" y="2971800"/>
            <a:ext cx="22860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chemeClr val="accent6"/>
              </a:buClr>
              <a:buSzPts val="1600"/>
              <a:buFont typeface="Arial"/>
              <a:buChar char="​"/>
              <a:defRPr sz="1600" b="0" i="0" u="none" strike="noStrike" cap="none">
                <a:solidFill>
                  <a:schemeClr val="accent6"/>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51" name="Google Shape;451;p45"/>
          <p:cNvSpPr txBox="1">
            <a:spLocks noGrp="1"/>
          </p:cNvSpPr>
          <p:nvPr>
            <p:ph type="body" idx="2"/>
          </p:nvPr>
        </p:nvSpPr>
        <p:spPr>
          <a:xfrm>
            <a:off x="3429000" y="2971800"/>
            <a:ext cx="22860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rgbClr val="184B75"/>
              </a:buClr>
              <a:buSzPts val="1600"/>
              <a:buFont typeface="Arial"/>
              <a:buChar char="​"/>
              <a:defRPr sz="1600" b="0" i="0" u="none" strike="noStrike" cap="none">
                <a:solidFill>
                  <a:srgbClr val="184B7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52" name="Google Shape;452;p45"/>
          <p:cNvSpPr txBox="1">
            <a:spLocks noGrp="1"/>
          </p:cNvSpPr>
          <p:nvPr>
            <p:ph type="body" idx="3"/>
          </p:nvPr>
        </p:nvSpPr>
        <p:spPr>
          <a:xfrm>
            <a:off x="6172200" y="2971800"/>
            <a:ext cx="22860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rgbClr val="184B75"/>
              </a:buClr>
              <a:buSzPts val="1600"/>
              <a:buFont typeface="Arial"/>
              <a:buChar char="​"/>
              <a:defRPr sz="1600" b="0" i="0" u="none" strike="noStrike" cap="none">
                <a:solidFill>
                  <a:srgbClr val="184B7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53" name="Google Shape;453;p45"/>
          <p:cNvSpPr txBox="1">
            <a:spLocks noGrp="1"/>
          </p:cNvSpPr>
          <p:nvPr>
            <p:ph type="body" idx="4"/>
          </p:nvPr>
        </p:nvSpPr>
        <p:spPr>
          <a:xfrm>
            <a:off x="685800" y="691052"/>
            <a:ext cx="7772400" cy="451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rgbClr val="87C263"/>
              </a:buClr>
              <a:buSzPts val="1700"/>
              <a:buFont typeface="Arial"/>
              <a:buNone/>
              <a:defRPr sz="1700" b="0" i="0" u="none" strike="noStrike" cap="none">
                <a:solidFill>
                  <a:srgbClr val="87C263"/>
                </a:solidFill>
                <a:latin typeface="Cabin"/>
                <a:ea typeface="Cabin"/>
                <a:cs typeface="Cabin"/>
                <a:sym typeface="Cabin"/>
              </a:defRPr>
            </a:lvl1pPr>
            <a:lvl2pPr marL="914400" marR="0" lvl="1"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Arial"/>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1600"/>
              <a:buFont typeface="Arial"/>
              <a:buNone/>
              <a:defRPr sz="1600" b="1"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1600"/>
              <a:buFont typeface="Arial"/>
              <a:buNone/>
              <a:defRPr sz="1600" b="1" i="0" u="none" strike="noStrike" cap="none">
                <a:solidFill>
                  <a:schemeClr val="accent3"/>
                </a:solidFill>
                <a:latin typeface="Cabin"/>
                <a:ea typeface="Cabin"/>
                <a:cs typeface="Cabin"/>
                <a:sym typeface="Cabin"/>
              </a:defRPr>
            </a:lvl9pPr>
          </a:lstStyle>
          <a:p>
            <a:endParaRPr/>
          </a:p>
        </p:txBody>
      </p:sp>
      <p:sp>
        <p:nvSpPr>
          <p:cNvPr id="454" name="Google Shape;454;p45"/>
          <p:cNvSpPr txBox="1"/>
          <p:nvPr/>
        </p:nvSpPr>
        <p:spPr>
          <a:xfrm>
            <a:off x="8165124" y="6589188"/>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BCB195"/>
                </a:solidFill>
                <a:latin typeface="Cabin"/>
                <a:ea typeface="Cabin"/>
                <a:cs typeface="Cabin"/>
                <a:sym typeface="Cabin"/>
              </a:rPr>
              <a:t>‹#›</a:t>
            </a:fld>
            <a:endParaRPr sz="800">
              <a:solidFill>
                <a:srgbClr val="BCB195"/>
              </a:solidFill>
              <a:latin typeface="Cabin"/>
              <a:ea typeface="Cabin"/>
              <a:cs typeface="Cabin"/>
              <a:sym typeface="Cabin"/>
            </a:endParaRPr>
          </a:p>
        </p:txBody>
      </p:sp>
      <p:sp>
        <p:nvSpPr>
          <p:cNvPr id="455" name="Google Shape;455;p45"/>
          <p:cNvSpPr txBox="1">
            <a:spLocks noGrp="1"/>
          </p:cNvSpPr>
          <p:nvPr>
            <p:ph type="body" idx="5"/>
          </p:nvPr>
        </p:nvSpPr>
        <p:spPr>
          <a:xfrm>
            <a:off x="685800" y="6564566"/>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BCB195"/>
              </a:buClr>
              <a:buSzPts val="800"/>
              <a:buFont typeface="Arial"/>
              <a:buChar char="​"/>
              <a:defRPr sz="800" b="0" i="0" u="none" strike="noStrike" cap="none">
                <a:solidFill>
                  <a:srgbClr val="BCB19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harts">
  <p:cSld name="Charts">
    <p:spTree>
      <p:nvGrpSpPr>
        <p:cNvPr id="1" name="Shape 461"/>
        <p:cNvGrpSpPr/>
        <p:nvPr/>
      </p:nvGrpSpPr>
      <p:grpSpPr>
        <a:xfrm>
          <a:off x="0" y="0"/>
          <a:ext cx="0" cy="0"/>
          <a:chOff x="0" y="0"/>
          <a:chExt cx="0" cy="0"/>
        </a:xfrm>
      </p:grpSpPr>
      <p:sp>
        <p:nvSpPr>
          <p:cNvPr id="462" name="Google Shape;462;p47"/>
          <p:cNvSpPr txBox="1">
            <a:spLocks noGrp="1"/>
          </p:cNvSpPr>
          <p:nvPr>
            <p:ph type="title"/>
          </p:nvPr>
        </p:nvSpPr>
        <p:spPr>
          <a:xfrm>
            <a:off x="685800" y="1143000"/>
            <a:ext cx="7772400" cy="914400"/>
          </a:xfrm>
          <a:prstGeom prst="rect">
            <a:avLst/>
          </a:prstGeom>
          <a:noFill/>
          <a:ln>
            <a:noFill/>
          </a:ln>
        </p:spPr>
        <p:txBody>
          <a:bodyPr spcFirstLastPara="1" wrap="square" lIns="91425" tIns="91425" rIns="91425" bIns="91425" anchor="t" anchorCtr="0"/>
          <a:lstStyle>
            <a:lvl1pPr marR="0" lvl="0" algn="l" rtl="0">
              <a:lnSpc>
                <a:spcPct val="85000"/>
              </a:lnSpc>
              <a:spcBef>
                <a:spcPts val="0"/>
              </a:spcBef>
              <a:spcAft>
                <a:spcPts val="0"/>
              </a:spcAft>
              <a:buClr>
                <a:schemeClr val="accent1"/>
              </a:buClr>
              <a:buSzPts val="3650"/>
              <a:buFont typeface="Cabin"/>
              <a:buNone/>
              <a:defRPr sz="3650" b="0" i="0" u="none" strike="noStrike" cap="none">
                <a:solidFill>
                  <a:schemeClr val="accent1"/>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63" name="Google Shape;463;p47"/>
          <p:cNvSpPr txBox="1"/>
          <p:nvPr/>
        </p:nvSpPr>
        <p:spPr>
          <a:xfrm>
            <a:off x="8165124" y="6589188"/>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BCB195"/>
                </a:solidFill>
                <a:latin typeface="Cabin"/>
                <a:ea typeface="Cabin"/>
                <a:cs typeface="Cabin"/>
                <a:sym typeface="Cabin"/>
              </a:rPr>
              <a:t>‹#›</a:t>
            </a:fld>
            <a:endParaRPr sz="800">
              <a:solidFill>
                <a:srgbClr val="BCB195"/>
              </a:solidFill>
              <a:latin typeface="Cabin"/>
              <a:ea typeface="Cabin"/>
              <a:cs typeface="Cabin"/>
              <a:sym typeface="Cabin"/>
            </a:endParaRPr>
          </a:p>
        </p:txBody>
      </p:sp>
      <p:sp>
        <p:nvSpPr>
          <p:cNvPr id="464" name="Google Shape;464;p47"/>
          <p:cNvSpPr txBox="1">
            <a:spLocks noGrp="1"/>
          </p:cNvSpPr>
          <p:nvPr>
            <p:ph type="body" idx="1"/>
          </p:nvPr>
        </p:nvSpPr>
        <p:spPr>
          <a:xfrm>
            <a:off x="685800" y="6564566"/>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BCB195"/>
              </a:buClr>
              <a:buSzPts val="800"/>
              <a:buFont typeface="Arial"/>
              <a:buChar char="​"/>
              <a:defRPr sz="800" b="0" i="0" u="none" strike="noStrike" cap="none">
                <a:solidFill>
                  <a:srgbClr val="BCB19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65" name="Google Shape;465;p47"/>
          <p:cNvSpPr txBox="1">
            <a:spLocks noGrp="1"/>
          </p:cNvSpPr>
          <p:nvPr>
            <p:ph type="body" idx="2"/>
          </p:nvPr>
        </p:nvSpPr>
        <p:spPr>
          <a:xfrm>
            <a:off x="685800" y="691052"/>
            <a:ext cx="7772400" cy="451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rgbClr val="87C263"/>
              </a:buClr>
              <a:buSzPts val="1700"/>
              <a:buFont typeface="Arial"/>
              <a:buNone/>
              <a:defRPr sz="1700" b="0" i="0" u="none" strike="noStrike" cap="none">
                <a:solidFill>
                  <a:srgbClr val="87C263"/>
                </a:solidFill>
                <a:latin typeface="Cabin"/>
                <a:ea typeface="Cabin"/>
                <a:cs typeface="Cabin"/>
                <a:sym typeface="Cabin"/>
              </a:defRPr>
            </a:lvl1pPr>
            <a:lvl2pPr marL="914400" marR="0" lvl="1"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Arial"/>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1600"/>
              <a:buFont typeface="Arial"/>
              <a:buNone/>
              <a:defRPr sz="1600" b="1"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1600"/>
              <a:buFont typeface="Arial"/>
              <a:buNone/>
              <a:defRPr sz="1600" b="1" i="0" u="none" strike="noStrike" cap="none">
                <a:solidFill>
                  <a:schemeClr val="accent3"/>
                </a:solidFill>
                <a:latin typeface="Cabin"/>
                <a:ea typeface="Cabin"/>
                <a:cs typeface="Cabin"/>
                <a:sym typeface="Cabin"/>
              </a:defRPr>
            </a:lvl9pPr>
          </a:lstStyle>
          <a:p>
            <a:endParaRPr/>
          </a:p>
        </p:txBody>
      </p:sp>
      <p:sp>
        <p:nvSpPr>
          <p:cNvPr id="466" name="Google Shape;466;p47"/>
          <p:cNvSpPr>
            <a:spLocks noGrp="1"/>
          </p:cNvSpPr>
          <p:nvPr>
            <p:ph type="chart" idx="3"/>
          </p:nvPr>
        </p:nvSpPr>
        <p:spPr>
          <a:xfrm>
            <a:off x="685800" y="2057400"/>
            <a:ext cx="7772400" cy="4000500"/>
          </a:xfrm>
          <a:prstGeom prst="rect">
            <a:avLst/>
          </a:prstGeom>
          <a:noFill/>
          <a:ln>
            <a:noFill/>
          </a:ln>
        </p:spPr>
        <p:txBody>
          <a:bodyPr spcFirstLastPara="1" wrap="square" lIns="91425" tIns="91425" rIns="91425" bIns="91425" anchor="t" anchorCtr="0"/>
          <a:lstStyle>
            <a:lvl1pPr marR="0" lvl="0" algn="ctr" rtl="0">
              <a:lnSpc>
                <a:spcPct val="120000"/>
              </a:lnSpc>
              <a:spcBef>
                <a:spcPts val="600"/>
              </a:spcBef>
              <a:spcAft>
                <a:spcPts val="0"/>
              </a:spcAft>
              <a:buClr>
                <a:schemeClr val="dk2"/>
              </a:buClr>
              <a:buSzPts val="1600"/>
              <a:buFont typeface="Arial"/>
              <a:buChar char="​"/>
              <a:defRPr sz="1600" b="0" i="0" u="none" strike="noStrike" cap="none">
                <a:solidFill>
                  <a:schemeClr val="dk2"/>
                </a:solidFill>
                <a:latin typeface="Cabin"/>
                <a:ea typeface="Cabin"/>
                <a:cs typeface="Cabin"/>
                <a:sym typeface="Cabin"/>
              </a:defRPr>
            </a:lvl1pPr>
            <a:lvl2pPr marR="0" lvl="1"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R="0" lvl="2"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R="0" lvl="3"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R="0" lvl="4"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R="0" lvl="5"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R="0" lvl="6"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R="0" lvl="7"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R="0" lvl="8"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67"/>
        <p:cNvGrpSpPr/>
        <p:nvPr/>
      </p:nvGrpSpPr>
      <p:grpSpPr>
        <a:xfrm>
          <a:off x="0" y="0"/>
          <a:ext cx="0" cy="0"/>
          <a:chOff x="0" y="0"/>
          <a:chExt cx="0" cy="0"/>
        </a:xfrm>
      </p:grpSpPr>
      <p:sp>
        <p:nvSpPr>
          <p:cNvPr id="468" name="Google Shape;468;p48"/>
          <p:cNvSpPr txBox="1"/>
          <p:nvPr/>
        </p:nvSpPr>
        <p:spPr>
          <a:xfrm>
            <a:off x="8165124" y="6589188"/>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BCB195"/>
                </a:solidFill>
                <a:latin typeface="Cabin"/>
                <a:ea typeface="Cabin"/>
                <a:cs typeface="Cabin"/>
                <a:sym typeface="Cabin"/>
              </a:rPr>
              <a:t>‹#›</a:t>
            </a:fld>
            <a:endParaRPr sz="800">
              <a:solidFill>
                <a:srgbClr val="BCB195"/>
              </a:solidFill>
              <a:latin typeface="Cabin"/>
              <a:ea typeface="Cabin"/>
              <a:cs typeface="Cabin"/>
              <a:sym typeface="Cabin"/>
            </a:endParaRPr>
          </a:p>
        </p:txBody>
      </p:sp>
      <p:sp>
        <p:nvSpPr>
          <p:cNvPr id="469" name="Google Shape;469;p48"/>
          <p:cNvSpPr txBox="1">
            <a:spLocks noGrp="1"/>
          </p:cNvSpPr>
          <p:nvPr>
            <p:ph type="body" idx="1"/>
          </p:nvPr>
        </p:nvSpPr>
        <p:spPr>
          <a:xfrm>
            <a:off x="685800" y="6564566"/>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BCB195"/>
              </a:buClr>
              <a:buSzPts val="800"/>
              <a:buFont typeface="Arial"/>
              <a:buChar char="​"/>
              <a:defRPr sz="800" b="0" i="0" u="none" strike="noStrike" cap="none">
                <a:solidFill>
                  <a:srgbClr val="BCB19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Dark">
  <p:cSld name="Quote Dark">
    <p:bg>
      <p:bgPr>
        <a:gradFill>
          <a:gsLst>
            <a:gs pos="0">
              <a:schemeClr val="accent1"/>
            </a:gs>
            <a:gs pos="77000">
              <a:srgbClr val="222223"/>
            </a:gs>
            <a:gs pos="100000">
              <a:srgbClr val="222223"/>
            </a:gs>
          </a:gsLst>
          <a:path path="circle">
            <a:fillToRect l="100000" t="100000"/>
          </a:path>
          <a:tileRect r="-100000" b="-100000"/>
        </a:gradFill>
        <a:effectLst/>
      </p:bgPr>
    </p:bg>
    <p:spTree>
      <p:nvGrpSpPr>
        <p:cNvPr id="1" name="Shape 470"/>
        <p:cNvGrpSpPr/>
        <p:nvPr/>
      </p:nvGrpSpPr>
      <p:grpSpPr>
        <a:xfrm>
          <a:off x="0" y="0"/>
          <a:ext cx="0" cy="0"/>
          <a:chOff x="0" y="0"/>
          <a:chExt cx="0" cy="0"/>
        </a:xfrm>
      </p:grpSpPr>
      <p:sp>
        <p:nvSpPr>
          <p:cNvPr id="471" name="Google Shape;471;p49"/>
          <p:cNvSpPr/>
          <p:nvPr/>
        </p:nvSpPr>
        <p:spPr>
          <a:xfrm>
            <a:off x="-6349" y="12700"/>
            <a:ext cx="5994400" cy="6840538"/>
          </a:xfrm>
          <a:custGeom>
            <a:avLst/>
            <a:gdLst/>
            <a:ahLst/>
            <a:cxnLst/>
            <a:rect l="l" t="t" r="r" b="b"/>
            <a:pathLst>
              <a:path w="5994400" h="6840538" extrusionOk="0">
                <a:moveTo>
                  <a:pt x="0" y="1117600"/>
                </a:moveTo>
                <a:cubicBezTo>
                  <a:pt x="794" y="3024981"/>
                  <a:pt x="1587" y="4932363"/>
                  <a:pt x="2381" y="6839744"/>
                </a:cubicBezTo>
                <a:lnTo>
                  <a:pt x="84931" y="6840538"/>
                </a:lnTo>
                <a:lnTo>
                  <a:pt x="5994400" y="0"/>
                </a:lnTo>
                <a:lnTo>
                  <a:pt x="1911350" y="0"/>
                </a:lnTo>
              </a:path>
            </a:pathLst>
          </a:custGeom>
          <a:gradFill>
            <a:gsLst>
              <a:gs pos="0">
                <a:srgbClr val="727375">
                  <a:alpha val="34901"/>
                </a:srgbClr>
              </a:gs>
              <a:gs pos="100000">
                <a:srgbClr val="727375">
                  <a:alpha val="0"/>
                </a:srgbClr>
              </a:gs>
            </a:gsLst>
            <a:lin ang="1740015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bin"/>
              <a:ea typeface="Cabin"/>
              <a:cs typeface="Cabin"/>
              <a:sym typeface="Cabin"/>
            </a:endParaRPr>
          </a:p>
        </p:txBody>
      </p:sp>
      <p:sp>
        <p:nvSpPr>
          <p:cNvPr id="472" name="Google Shape;472;p49"/>
          <p:cNvSpPr txBox="1">
            <a:spLocks noGrp="1"/>
          </p:cNvSpPr>
          <p:nvPr>
            <p:ph type="title"/>
          </p:nvPr>
        </p:nvSpPr>
        <p:spPr>
          <a:xfrm>
            <a:off x="685319" y="1905001"/>
            <a:ext cx="7773300" cy="2225400"/>
          </a:xfrm>
          <a:prstGeom prst="rect">
            <a:avLst/>
          </a:prstGeom>
          <a:noFill/>
          <a:ln>
            <a:noFill/>
          </a:ln>
        </p:spPr>
        <p:txBody>
          <a:bodyPr spcFirstLastPara="1" wrap="square" lIns="91425" tIns="91425" rIns="91425" bIns="91425" anchor="ctr" anchorCtr="0"/>
          <a:lstStyle>
            <a:lvl1pPr marR="0" lvl="0" algn="l" rtl="0">
              <a:lnSpc>
                <a:spcPct val="95000"/>
              </a:lnSpc>
              <a:spcBef>
                <a:spcPts val="0"/>
              </a:spcBef>
              <a:spcAft>
                <a:spcPts val="0"/>
              </a:spcAft>
              <a:buClr>
                <a:schemeClr val="lt1"/>
              </a:buClr>
              <a:buSzPts val="4200"/>
              <a:buFont typeface="Gill Sans"/>
              <a:buNone/>
              <a:defRPr sz="4200" b="0" i="0" u="none" strike="noStrike" cap="none">
                <a:solidFill>
                  <a:schemeClr val="lt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73" name="Google Shape;473;p49"/>
          <p:cNvSpPr txBox="1">
            <a:spLocks noGrp="1"/>
          </p:cNvSpPr>
          <p:nvPr>
            <p:ph type="body" idx="1"/>
          </p:nvPr>
        </p:nvSpPr>
        <p:spPr>
          <a:xfrm>
            <a:off x="685270" y="4620890"/>
            <a:ext cx="7775100" cy="1415700"/>
          </a:xfrm>
          <a:prstGeom prst="rect">
            <a:avLst/>
          </a:prstGeom>
          <a:noFill/>
          <a:ln>
            <a:noFill/>
          </a:ln>
        </p:spPr>
        <p:txBody>
          <a:bodyPr spcFirstLastPara="1" wrap="square" lIns="91425" tIns="91425" rIns="91425" bIns="91425" anchor="t" anchorCtr="0"/>
          <a:lstStyle>
            <a:lvl1pPr marL="457200" marR="0" lvl="0" indent="-361950" algn="l" rtl="0">
              <a:lnSpc>
                <a:spcPct val="95000"/>
              </a:lnSpc>
              <a:spcBef>
                <a:spcPts val="600"/>
              </a:spcBef>
              <a:spcAft>
                <a:spcPts val="0"/>
              </a:spcAft>
              <a:buClr>
                <a:schemeClr val="lt2"/>
              </a:buClr>
              <a:buSzPts val="2100"/>
              <a:buFont typeface="Arial"/>
              <a:buChar char="​"/>
              <a:defRPr sz="2100" b="0" i="0" u="none" strike="noStrike" cap="none">
                <a:solidFill>
                  <a:schemeClr val="lt2"/>
                </a:solidFill>
                <a:latin typeface="Cabin"/>
                <a:ea typeface="Cabin"/>
                <a:cs typeface="Cabin"/>
                <a:sym typeface="Cabin"/>
              </a:defRPr>
            </a:lvl1pPr>
            <a:lvl2pPr marL="914400" marR="0" lvl="1" indent="-323850" algn="l" rtl="0">
              <a:lnSpc>
                <a:spcPct val="95000"/>
              </a:lnSpc>
              <a:spcBef>
                <a:spcPts val="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2pPr>
            <a:lvl3pPr marL="1371600" marR="0" lvl="2" indent="-323850" algn="l" rtl="0">
              <a:lnSpc>
                <a:spcPct val="95000"/>
              </a:lnSpc>
              <a:spcBef>
                <a:spcPts val="20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3pPr>
            <a:lvl4pPr marL="1828800" marR="0" lvl="3" indent="-323850" algn="l" rtl="0">
              <a:lnSpc>
                <a:spcPct val="95000"/>
              </a:lnSpc>
              <a:spcBef>
                <a:spcPts val="20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4pPr>
            <a:lvl5pPr marL="2286000" marR="0" lvl="4" indent="-323850" algn="l" rtl="0">
              <a:lnSpc>
                <a:spcPct val="95000"/>
              </a:lnSpc>
              <a:spcBef>
                <a:spcPts val="200"/>
              </a:spcBef>
              <a:spcAft>
                <a:spcPts val="0"/>
              </a:spcAft>
              <a:buClr>
                <a:schemeClr val="lt1"/>
              </a:buClr>
              <a:buSzPts val="1500"/>
              <a:buFont typeface="Arial"/>
              <a:buChar char="​"/>
              <a:defRPr sz="1500" b="0" i="0" u="none" strike="noStrike" cap="none">
                <a:solidFill>
                  <a:schemeClr val="lt1"/>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grpSp>
        <p:nvGrpSpPr>
          <p:cNvPr id="474" name="Google Shape;474;p49"/>
          <p:cNvGrpSpPr/>
          <p:nvPr/>
        </p:nvGrpSpPr>
        <p:grpSpPr>
          <a:xfrm>
            <a:off x="683604" y="1732950"/>
            <a:ext cx="7777014" cy="2672550"/>
            <a:chOff x="914400" y="1732950"/>
            <a:chExt cx="7316788" cy="2672550"/>
          </a:xfrm>
        </p:grpSpPr>
        <p:cxnSp>
          <p:nvCxnSpPr>
            <p:cNvPr id="475" name="Google Shape;475;p49"/>
            <p:cNvCxnSpPr/>
            <p:nvPr/>
          </p:nvCxnSpPr>
          <p:spPr>
            <a:xfrm>
              <a:off x="914400" y="1732950"/>
              <a:ext cx="7315200" cy="0"/>
            </a:xfrm>
            <a:prstGeom prst="straightConnector1">
              <a:avLst/>
            </a:prstGeom>
            <a:noFill/>
            <a:ln w="9525" cap="flat" cmpd="sng">
              <a:solidFill>
                <a:srgbClr val="E8E4DB"/>
              </a:solidFill>
              <a:prstDash val="solid"/>
              <a:round/>
              <a:headEnd type="none" w="sm" len="sm"/>
              <a:tailEnd type="none" w="sm" len="sm"/>
            </a:ln>
          </p:spPr>
        </p:cxnSp>
        <p:sp>
          <p:nvSpPr>
            <p:cNvPr id="476" name="Google Shape;476;p49"/>
            <p:cNvSpPr/>
            <p:nvPr/>
          </p:nvSpPr>
          <p:spPr>
            <a:xfrm>
              <a:off x="915988" y="4302313"/>
              <a:ext cx="7315200" cy="103187"/>
            </a:xfrm>
            <a:custGeom>
              <a:avLst/>
              <a:gdLst/>
              <a:ahLst/>
              <a:cxnLst/>
              <a:rect l="l" t="t" r="r" b="b"/>
              <a:pathLst>
                <a:path w="4608" h="65" extrusionOk="0">
                  <a:moveTo>
                    <a:pt x="0" y="0"/>
                  </a:moveTo>
                  <a:lnTo>
                    <a:pt x="224" y="0"/>
                  </a:lnTo>
                  <a:lnTo>
                    <a:pt x="286" y="65"/>
                  </a:lnTo>
                  <a:lnTo>
                    <a:pt x="349" y="0"/>
                  </a:lnTo>
                  <a:lnTo>
                    <a:pt x="4608" y="0"/>
                  </a:lnTo>
                </a:path>
              </a:pathLst>
            </a:custGeom>
            <a:noFill/>
            <a:ln w="9525" cap="flat" cmpd="sng">
              <a:solidFill>
                <a:srgbClr val="E8E4DB"/>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E8E4DB"/>
                </a:solidFill>
                <a:latin typeface="Cabin"/>
                <a:ea typeface="Cabin"/>
                <a:cs typeface="Cabin"/>
                <a:sym typeface="Cabin"/>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1"/>
        <p:cNvGrpSpPr/>
        <p:nvPr/>
      </p:nvGrpSpPr>
      <p:grpSpPr>
        <a:xfrm>
          <a:off x="0" y="0"/>
          <a:ext cx="0" cy="0"/>
          <a:chOff x="0" y="0"/>
          <a:chExt cx="0" cy="0"/>
        </a:xfrm>
      </p:grpSpPr>
      <p:pic>
        <p:nvPicPr>
          <p:cNvPr id="142" name="Google Shape;142;p19"/>
          <p:cNvPicPr preferRelativeResize="0"/>
          <p:nvPr/>
        </p:nvPicPr>
        <p:blipFill rotWithShape="1">
          <a:blip r:embed="rId2">
            <a:alphaModFix/>
          </a:blip>
          <a:srcRect/>
          <a:stretch/>
        </p:blipFill>
        <p:spPr>
          <a:xfrm>
            <a:off x="381000" y="291766"/>
            <a:ext cx="914400" cy="865414"/>
          </a:xfrm>
          <a:prstGeom prst="rect">
            <a:avLst/>
          </a:prstGeom>
          <a:noFill/>
          <a:ln>
            <a:noFill/>
          </a:ln>
        </p:spPr>
      </p:pic>
      <p:sp>
        <p:nvSpPr>
          <p:cNvPr id="143" name="Google Shape;143;p19"/>
          <p:cNvSpPr txBox="1">
            <a:spLocks noGrp="1"/>
          </p:cNvSpPr>
          <p:nvPr>
            <p:ph type="title"/>
          </p:nvPr>
        </p:nvSpPr>
        <p:spPr>
          <a:xfrm>
            <a:off x="1295400" y="366492"/>
            <a:ext cx="7086600" cy="715962"/>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4" name="Google Shape;144;p19"/>
          <p:cNvSpPr txBox="1">
            <a:spLocks noGrp="1"/>
          </p:cNvSpPr>
          <p:nvPr>
            <p:ph type="body" idx="1"/>
          </p:nvPr>
        </p:nvSpPr>
        <p:spPr>
          <a:xfrm>
            <a:off x="457200" y="1301416"/>
            <a:ext cx="8229600" cy="4824747"/>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Light">
  <p:cSld name="Quote Light">
    <p:bg>
      <p:bgPr>
        <a:solidFill>
          <a:schemeClr val="lt1"/>
        </a:solidFill>
        <a:effectLst/>
      </p:bgPr>
    </p:bg>
    <p:spTree>
      <p:nvGrpSpPr>
        <p:cNvPr id="1" name="Shape 477"/>
        <p:cNvGrpSpPr/>
        <p:nvPr/>
      </p:nvGrpSpPr>
      <p:grpSpPr>
        <a:xfrm>
          <a:off x="0" y="0"/>
          <a:ext cx="0" cy="0"/>
          <a:chOff x="0" y="0"/>
          <a:chExt cx="0" cy="0"/>
        </a:xfrm>
      </p:grpSpPr>
      <p:sp>
        <p:nvSpPr>
          <p:cNvPr id="478" name="Google Shape;478;p50"/>
          <p:cNvSpPr txBox="1">
            <a:spLocks noGrp="1"/>
          </p:cNvSpPr>
          <p:nvPr>
            <p:ph type="title"/>
          </p:nvPr>
        </p:nvSpPr>
        <p:spPr>
          <a:xfrm>
            <a:off x="683631" y="1905001"/>
            <a:ext cx="7775100" cy="2225400"/>
          </a:xfrm>
          <a:prstGeom prst="rect">
            <a:avLst/>
          </a:prstGeom>
          <a:noFill/>
          <a:ln>
            <a:noFill/>
          </a:ln>
        </p:spPr>
        <p:txBody>
          <a:bodyPr spcFirstLastPara="1" wrap="square" lIns="91425" tIns="91425" rIns="91425" bIns="91425" anchor="ctr" anchorCtr="0"/>
          <a:lstStyle>
            <a:lvl1pPr marR="0" lvl="0" algn="l" rtl="0">
              <a:lnSpc>
                <a:spcPct val="95000"/>
              </a:lnSpc>
              <a:spcBef>
                <a:spcPts val="0"/>
              </a:spcBef>
              <a:spcAft>
                <a:spcPts val="0"/>
              </a:spcAft>
              <a:buClr>
                <a:schemeClr val="dk1"/>
              </a:buClr>
              <a:buSzPts val="4200"/>
              <a:buFont typeface="Gill Sans"/>
              <a:buNone/>
              <a:defRPr sz="4200" b="0" i="0" u="none" strike="noStrike" cap="none">
                <a:solidFill>
                  <a:schemeClr val="dk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79" name="Google Shape;479;p50"/>
          <p:cNvSpPr txBox="1">
            <a:spLocks noGrp="1"/>
          </p:cNvSpPr>
          <p:nvPr>
            <p:ph type="body" idx="1"/>
          </p:nvPr>
        </p:nvSpPr>
        <p:spPr>
          <a:xfrm>
            <a:off x="683582" y="4620890"/>
            <a:ext cx="7776900" cy="1415700"/>
          </a:xfrm>
          <a:prstGeom prst="rect">
            <a:avLst/>
          </a:prstGeom>
          <a:noFill/>
          <a:ln>
            <a:noFill/>
          </a:ln>
        </p:spPr>
        <p:txBody>
          <a:bodyPr spcFirstLastPara="1" wrap="square" lIns="91425" tIns="91425" rIns="91425" bIns="91425" anchor="t" anchorCtr="0"/>
          <a:lstStyle>
            <a:lvl1pPr marL="457200" marR="0" lvl="0" indent="-361950" algn="l" rtl="0">
              <a:lnSpc>
                <a:spcPct val="95000"/>
              </a:lnSpc>
              <a:spcBef>
                <a:spcPts val="600"/>
              </a:spcBef>
              <a:spcAft>
                <a:spcPts val="0"/>
              </a:spcAft>
              <a:buClr>
                <a:schemeClr val="accent6"/>
              </a:buClr>
              <a:buSzPts val="2100"/>
              <a:buFont typeface="Arial"/>
              <a:buChar char="​"/>
              <a:defRPr sz="2100" b="0" i="0" u="none" strike="noStrike" cap="none">
                <a:solidFill>
                  <a:schemeClr val="accent6"/>
                </a:solidFill>
                <a:latin typeface="Cabin"/>
                <a:ea typeface="Cabin"/>
                <a:cs typeface="Cabin"/>
                <a:sym typeface="Cabin"/>
              </a:defRPr>
            </a:lvl1pPr>
            <a:lvl2pPr marL="914400" marR="0" lvl="1" indent="-323850" algn="l" rtl="0">
              <a:lnSpc>
                <a:spcPct val="95000"/>
              </a:lnSpc>
              <a:spcBef>
                <a:spcPts val="0"/>
              </a:spcBef>
              <a:spcAft>
                <a:spcPts val="0"/>
              </a:spcAft>
              <a:buClr>
                <a:srgbClr val="BCB195"/>
              </a:buClr>
              <a:buSzPts val="1500"/>
              <a:buFont typeface="Arial"/>
              <a:buChar char="​"/>
              <a:defRPr sz="1500" b="0" i="0" u="none" strike="noStrike" cap="none">
                <a:solidFill>
                  <a:srgbClr val="BCB195"/>
                </a:solidFill>
                <a:latin typeface="Cabin"/>
                <a:ea typeface="Cabin"/>
                <a:cs typeface="Cabin"/>
                <a:sym typeface="Cabin"/>
              </a:defRPr>
            </a:lvl2pPr>
            <a:lvl3pPr marL="1371600" marR="0" lvl="2" indent="-323850" algn="l" rtl="0">
              <a:lnSpc>
                <a:spcPct val="95000"/>
              </a:lnSpc>
              <a:spcBef>
                <a:spcPts val="200"/>
              </a:spcBef>
              <a:spcAft>
                <a:spcPts val="0"/>
              </a:spcAft>
              <a:buClr>
                <a:srgbClr val="BCB195"/>
              </a:buClr>
              <a:buSzPts val="1500"/>
              <a:buFont typeface="Arial"/>
              <a:buChar char="​"/>
              <a:defRPr sz="1500" b="0" i="0" u="none" strike="noStrike" cap="none">
                <a:solidFill>
                  <a:srgbClr val="BCB195"/>
                </a:solidFill>
                <a:latin typeface="Cabin"/>
                <a:ea typeface="Cabin"/>
                <a:cs typeface="Cabin"/>
                <a:sym typeface="Cabin"/>
              </a:defRPr>
            </a:lvl3pPr>
            <a:lvl4pPr marL="1828800" marR="0" lvl="3" indent="-323850" algn="l" rtl="0">
              <a:lnSpc>
                <a:spcPct val="95000"/>
              </a:lnSpc>
              <a:spcBef>
                <a:spcPts val="200"/>
              </a:spcBef>
              <a:spcAft>
                <a:spcPts val="0"/>
              </a:spcAft>
              <a:buClr>
                <a:srgbClr val="BCB195"/>
              </a:buClr>
              <a:buSzPts val="1500"/>
              <a:buFont typeface="Arial"/>
              <a:buChar char="​"/>
              <a:defRPr sz="1500" b="0" i="0" u="none" strike="noStrike" cap="none">
                <a:solidFill>
                  <a:srgbClr val="BCB195"/>
                </a:solidFill>
                <a:latin typeface="Cabin"/>
                <a:ea typeface="Cabin"/>
                <a:cs typeface="Cabin"/>
                <a:sym typeface="Cabin"/>
              </a:defRPr>
            </a:lvl4pPr>
            <a:lvl5pPr marL="2286000" marR="0" lvl="4" indent="-323850" algn="l" rtl="0">
              <a:lnSpc>
                <a:spcPct val="95000"/>
              </a:lnSpc>
              <a:spcBef>
                <a:spcPts val="200"/>
              </a:spcBef>
              <a:spcAft>
                <a:spcPts val="0"/>
              </a:spcAft>
              <a:buClr>
                <a:srgbClr val="BCB195"/>
              </a:buClr>
              <a:buSzPts val="1500"/>
              <a:buFont typeface="Arial"/>
              <a:buChar char="​"/>
              <a:defRPr sz="15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grpSp>
        <p:nvGrpSpPr>
          <p:cNvPr id="480" name="Google Shape;480;p50"/>
          <p:cNvGrpSpPr/>
          <p:nvPr/>
        </p:nvGrpSpPr>
        <p:grpSpPr>
          <a:xfrm>
            <a:off x="683659" y="1732950"/>
            <a:ext cx="7777014" cy="2672550"/>
            <a:chOff x="914400" y="1732950"/>
            <a:chExt cx="7316788" cy="2672550"/>
          </a:xfrm>
        </p:grpSpPr>
        <p:cxnSp>
          <p:nvCxnSpPr>
            <p:cNvPr id="481" name="Google Shape;481;p50"/>
            <p:cNvCxnSpPr/>
            <p:nvPr/>
          </p:nvCxnSpPr>
          <p:spPr>
            <a:xfrm>
              <a:off x="914400" y="1732950"/>
              <a:ext cx="7315200" cy="0"/>
            </a:xfrm>
            <a:prstGeom prst="straightConnector1">
              <a:avLst/>
            </a:prstGeom>
            <a:noFill/>
            <a:ln w="9525" cap="flat" cmpd="sng">
              <a:solidFill>
                <a:srgbClr val="BCB195"/>
              </a:solidFill>
              <a:prstDash val="solid"/>
              <a:round/>
              <a:headEnd type="none" w="sm" len="sm"/>
              <a:tailEnd type="none" w="sm" len="sm"/>
            </a:ln>
          </p:spPr>
        </p:cxnSp>
        <p:sp>
          <p:nvSpPr>
            <p:cNvPr id="482" name="Google Shape;482;p50"/>
            <p:cNvSpPr/>
            <p:nvPr/>
          </p:nvSpPr>
          <p:spPr>
            <a:xfrm>
              <a:off x="915988" y="4302313"/>
              <a:ext cx="7315200" cy="103187"/>
            </a:xfrm>
            <a:custGeom>
              <a:avLst/>
              <a:gdLst/>
              <a:ahLst/>
              <a:cxnLst/>
              <a:rect l="l" t="t" r="r" b="b"/>
              <a:pathLst>
                <a:path w="4608" h="65" extrusionOk="0">
                  <a:moveTo>
                    <a:pt x="0" y="0"/>
                  </a:moveTo>
                  <a:lnTo>
                    <a:pt x="224" y="0"/>
                  </a:lnTo>
                  <a:lnTo>
                    <a:pt x="286" y="65"/>
                  </a:lnTo>
                  <a:lnTo>
                    <a:pt x="349" y="0"/>
                  </a:lnTo>
                  <a:lnTo>
                    <a:pt x="4608" y="0"/>
                  </a:lnTo>
                </a:path>
              </a:pathLst>
            </a:custGeom>
            <a:noFill/>
            <a:ln w="9525" cap="flat" cmpd="sng">
              <a:solidFill>
                <a:srgbClr val="BCB195"/>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bin"/>
                <a:ea typeface="Cabin"/>
                <a:cs typeface="Cabin"/>
                <a:sym typeface="Cabin"/>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gue">
  <p:cSld name="Segue">
    <p:bg>
      <p:bgPr>
        <a:solidFill>
          <a:srgbClr val="E6F2DF"/>
        </a:solidFill>
        <a:effectLst/>
      </p:bgPr>
    </p:bg>
    <p:spTree>
      <p:nvGrpSpPr>
        <p:cNvPr id="1" name="Shape 483"/>
        <p:cNvGrpSpPr/>
        <p:nvPr/>
      </p:nvGrpSpPr>
      <p:grpSpPr>
        <a:xfrm>
          <a:off x="0" y="0"/>
          <a:ext cx="0" cy="0"/>
          <a:chOff x="0" y="0"/>
          <a:chExt cx="0" cy="0"/>
        </a:xfrm>
      </p:grpSpPr>
      <p:sp>
        <p:nvSpPr>
          <p:cNvPr id="484" name="Google Shape;484;p51"/>
          <p:cNvSpPr txBox="1"/>
          <p:nvPr/>
        </p:nvSpPr>
        <p:spPr>
          <a:xfrm>
            <a:off x="-952500" y="2959101"/>
            <a:ext cx="0" cy="332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endParaRPr sz="1800">
              <a:solidFill>
                <a:srgbClr val="897C57"/>
              </a:solidFill>
              <a:latin typeface="Cabin"/>
              <a:ea typeface="Cabin"/>
              <a:cs typeface="Cabin"/>
              <a:sym typeface="Cabin"/>
            </a:endParaRPr>
          </a:p>
        </p:txBody>
      </p:sp>
      <p:sp>
        <p:nvSpPr>
          <p:cNvPr id="485" name="Google Shape;485;p51"/>
          <p:cNvSpPr txBox="1">
            <a:spLocks noGrp="1"/>
          </p:cNvSpPr>
          <p:nvPr>
            <p:ph type="body" idx="1"/>
          </p:nvPr>
        </p:nvSpPr>
        <p:spPr>
          <a:xfrm>
            <a:off x="6167763" y="2904236"/>
            <a:ext cx="2301600" cy="2746800"/>
          </a:xfrm>
          <a:prstGeom prst="rect">
            <a:avLst/>
          </a:prstGeom>
          <a:noFill/>
          <a:ln>
            <a:noFill/>
          </a:ln>
        </p:spPr>
        <p:txBody>
          <a:bodyPr spcFirstLastPara="1" wrap="square" lIns="91425" tIns="91425" rIns="91425" bIns="91425" anchor="t" anchorCtr="0"/>
          <a:lstStyle>
            <a:lvl1pPr marL="457200" marR="0" lvl="0" indent="-336550" algn="l" rtl="0">
              <a:lnSpc>
                <a:spcPct val="120000"/>
              </a:lnSpc>
              <a:spcBef>
                <a:spcPts val="0"/>
              </a:spcBef>
              <a:spcAft>
                <a:spcPts val="0"/>
              </a:spcAft>
              <a:buClr>
                <a:schemeClr val="accent6"/>
              </a:buClr>
              <a:buSzPts val="1700"/>
              <a:buFont typeface="Arial"/>
              <a:buChar char="​"/>
              <a:defRPr sz="1700" b="0" i="0" u="none" strike="noStrike" cap="none">
                <a:solidFill>
                  <a:schemeClr val="accent6"/>
                </a:solidFill>
                <a:latin typeface="Source Sans Pro"/>
                <a:ea typeface="Source Sans Pro"/>
                <a:cs typeface="Source Sans Pro"/>
                <a:sym typeface="Source Sans Pro"/>
              </a:defRPr>
            </a:lvl1pPr>
            <a:lvl2pPr marL="914400" marR="0" lvl="1" indent="-323850" algn="l" rtl="0">
              <a:lnSpc>
                <a:spcPct val="110000"/>
              </a:lnSpc>
              <a:spcBef>
                <a:spcPts val="0"/>
              </a:spcBef>
              <a:spcAft>
                <a:spcPts val="0"/>
              </a:spcAft>
              <a:buClr>
                <a:srgbClr val="727375"/>
              </a:buClr>
              <a:buSzPts val="1500"/>
              <a:buFont typeface="Arial"/>
              <a:buChar char="​"/>
              <a:defRPr sz="1500" b="0" i="0" u="none" strike="noStrike" cap="none">
                <a:solidFill>
                  <a:srgbClr val="727375"/>
                </a:solidFill>
                <a:latin typeface="Cabin"/>
                <a:ea typeface="Cabin"/>
                <a:cs typeface="Cabin"/>
                <a:sym typeface="Cabin"/>
              </a:defRPr>
            </a:lvl2pPr>
            <a:lvl3pPr marL="1371600" marR="0" lvl="2" indent="-323850" algn="l" rtl="0">
              <a:lnSpc>
                <a:spcPct val="110000"/>
              </a:lnSpc>
              <a:spcBef>
                <a:spcPts val="0"/>
              </a:spcBef>
              <a:spcAft>
                <a:spcPts val="0"/>
              </a:spcAft>
              <a:buClr>
                <a:srgbClr val="727375"/>
              </a:buClr>
              <a:buSzPts val="1500"/>
              <a:buFont typeface="Arial"/>
              <a:buChar char="​"/>
              <a:defRPr sz="1500" b="0" i="0" u="none" strike="noStrike" cap="none">
                <a:solidFill>
                  <a:srgbClr val="727375"/>
                </a:solidFill>
                <a:latin typeface="Cabin"/>
                <a:ea typeface="Cabin"/>
                <a:cs typeface="Cabin"/>
                <a:sym typeface="Cabin"/>
              </a:defRPr>
            </a:lvl3pPr>
            <a:lvl4pPr marL="1828800" marR="0" lvl="3" indent="-323850" algn="l" rtl="0">
              <a:lnSpc>
                <a:spcPct val="110000"/>
              </a:lnSpc>
              <a:spcBef>
                <a:spcPts val="0"/>
              </a:spcBef>
              <a:spcAft>
                <a:spcPts val="0"/>
              </a:spcAft>
              <a:buClr>
                <a:srgbClr val="727375"/>
              </a:buClr>
              <a:buSzPts val="1500"/>
              <a:buFont typeface="Arial"/>
              <a:buChar char="​"/>
              <a:defRPr sz="1500" b="0" i="0" u="none" strike="noStrike" cap="none">
                <a:solidFill>
                  <a:srgbClr val="727375"/>
                </a:solidFill>
                <a:latin typeface="Cabin"/>
                <a:ea typeface="Cabin"/>
                <a:cs typeface="Cabin"/>
                <a:sym typeface="Cabin"/>
              </a:defRPr>
            </a:lvl4pPr>
            <a:lvl5pPr marL="2286000" marR="0" lvl="4" indent="-323850" algn="l" rtl="0">
              <a:lnSpc>
                <a:spcPct val="110000"/>
              </a:lnSpc>
              <a:spcBef>
                <a:spcPts val="0"/>
              </a:spcBef>
              <a:spcAft>
                <a:spcPts val="0"/>
              </a:spcAft>
              <a:buClr>
                <a:srgbClr val="727375"/>
              </a:buClr>
              <a:buSzPts val="1500"/>
              <a:buFont typeface="Arial"/>
              <a:buChar char="​"/>
              <a:defRPr sz="1500" b="0" i="0" u="none" strike="noStrike" cap="none">
                <a:solidFill>
                  <a:srgbClr val="72737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486" name="Google Shape;486;p51"/>
          <p:cNvSpPr txBox="1">
            <a:spLocks noGrp="1"/>
          </p:cNvSpPr>
          <p:nvPr>
            <p:ph type="body" idx="2"/>
          </p:nvPr>
        </p:nvSpPr>
        <p:spPr>
          <a:xfrm>
            <a:off x="676656" y="2940812"/>
            <a:ext cx="4587900" cy="2946300"/>
          </a:xfrm>
          <a:prstGeom prst="rect">
            <a:avLst/>
          </a:prstGeom>
          <a:noFill/>
          <a:ln>
            <a:noFill/>
          </a:ln>
        </p:spPr>
        <p:txBody>
          <a:bodyPr spcFirstLastPara="1" wrap="square" lIns="91425" tIns="91425" rIns="91425" bIns="91425" anchor="t" anchorCtr="0"/>
          <a:lstStyle>
            <a:lvl1pPr marL="457200" marR="0" lvl="0" indent="-228600" algn="r" rtl="0">
              <a:lnSpc>
                <a:spcPct val="70000"/>
              </a:lnSpc>
              <a:spcBef>
                <a:spcPts val="600"/>
              </a:spcBef>
              <a:spcAft>
                <a:spcPts val="0"/>
              </a:spcAft>
              <a:buClr>
                <a:schemeClr val="accent1"/>
              </a:buClr>
              <a:buSzPts val="8000"/>
              <a:buFont typeface="Arial"/>
              <a:buNone/>
              <a:defRPr sz="8000" b="0" i="0" u="none" strike="noStrike" cap="none">
                <a:solidFill>
                  <a:schemeClr val="accent1"/>
                </a:solidFill>
                <a:latin typeface="Cabin"/>
                <a:ea typeface="Cabin"/>
                <a:cs typeface="Cabin"/>
                <a:sym typeface="Cabin"/>
              </a:defRPr>
            </a:lvl1pPr>
            <a:lvl2pPr marL="914400" marR="0" lvl="1" indent="-317500" algn="r"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r"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r"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r"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cxnSp>
        <p:nvCxnSpPr>
          <p:cNvPr id="487" name="Google Shape;487;p51"/>
          <p:cNvCxnSpPr/>
          <p:nvPr/>
        </p:nvCxnSpPr>
        <p:spPr>
          <a:xfrm>
            <a:off x="5717219" y="2769834"/>
            <a:ext cx="0" cy="2881200"/>
          </a:xfrm>
          <a:prstGeom prst="straightConnector1">
            <a:avLst/>
          </a:prstGeom>
          <a:noFill/>
          <a:ln w="9525" cap="flat" cmpd="sng">
            <a:solidFill>
              <a:schemeClr val="accent5"/>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rid">
  <p:cSld name="Grid">
    <p:spTree>
      <p:nvGrpSpPr>
        <p:cNvPr id="1" name="Shape 488"/>
        <p:cNvGrpSpPr/>
        <p:nvPr/>
      </p:nvGrpSpPr>
      <p:grpSpPr>
        <a:xfrm>
          <a:off x="0" y="0"/>
          <a:ext cx="0" cy="0"/>
          <a:chOff x="0" y="0"/>
          <a:chExt cx="0" cy="0"/>
        </a:xfrm>
      </p:grpSpPr>
      <p:sp>
        <p:nvSpPr>
          <p:cNvPr id="489" name="Google Shape;489;p52"/>
          <p:cNvSpPr txBox="1"/>
          <p:nvPr/>
        </p:nvSpPr>
        <p:spPr>
          <a:xfrm>
            <a:off x="8165124" y="6589188"/>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BCB195"/>
                </a:solidFill>
                <a:latin typeface="Cabin"/>
                <a:ea typeface="Cabin"/>
                <a:cs typeface="Cabin"/>
                <a:sym typeface="Cabin"/>
              </a:rPr>
              <a:t>‹#›</a:t>
            </a:fld>
            <a:endParaRPr sz="800">
              <a:solidFill>
                <a:srgbClr val="BCB195"/>
              </a:solidFill>
              <a:latin typeface="Cabin"/>
              <a:ea typeface="Cabin"/>
              <a:cs typeface="Cabin"/>
              <a:sym typeface="Cabin"/>
            </a:endParaRPr>
          </a:p>
        </p:txBody>
      </p:sp>
      <p:sp>
        <p:nvSpPr>
          <p:cNvPr id="490" name="Google Shape;490;p52"/>
          <p:cNvSpPr txBox="1">
            <a:spLocks noGrp="1"/>
          </p:cNvSpPr>
          <p:nvPr>
            <p:ph type="body" idx="1"/>
          </p:nvPr>
        </p:nvSpPr>
        <p:spPr>
          <a:xfrm>
            <a:off x="685800" y="6564566"/>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BCB195"/>
              </a:buClr>
              <a:buSzPts val="800"/>
              <a:buFont typeface="Arial"/>
              <a:buChar char="​"/>
              <a:defRPr sz="800" b="0" i="0" u="none" strike="noStrike" cap="none">
                <a:solidFill>
                  <a:srgbClr val="BCB195"/>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grpSp>
        <p:nvGrpSpPr>
          <p:cNvPr id="491" name="Google Shape;491;p52"/>
          <p:cNvGrpSpPr/>
          <p:nvPr/>
        </p:nvGrpSpPr>
        <p:grpSpPr>
          <a:xfrm>
            <a:off x="0" y="0"/>
            <a:ext cx="9144000" cy="6908064"/>
            <a:chOff x="0" y="0"/>
            <a:chExt cx="9144000" cy="6908064"/>
          </a:xfrm>
        </p:grpSpPr>
        <p:grpSp>
          <p:nvGrpSpPr>
            <p:cNvPr id="492" name="Google Shape;492;p52"/>
            <p:cNvGrpSpPr/>
            <p:nvPr/>
          </p:nvGrpSpPr>
          <p:grpSpPr>
            <a:xfrm>
              <a:off x="0" y="0"/>
              <a:ext cx="9144000" cy="6858000"/>
              <a:chOff x="0" y="0"/>
              <a:chExt cx="9144000" cy="6858000"/>
            </a:xfrm>
          </p:grpSpPr>
          <p:sp>
            <p:nvSpPr>
              <p:cNvPr id="493" name="Google Shape;493;p52"/>
              <p:cNvSpPr/>
              <p:nvPr/>
            </p:nvSpPr>
            <p:spPr>
              <a:xfrm>
                <a:off x="0" y="0"/>
                <a:ext cx="6858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6531"/>
                  </a:solidFill>
                  <a:latin typeface="Cabin"/>
                  <a:ea typeface="Cabin"/>
                  <a:cs typeface="Cabin"/>
                  <a:sym typeface="Cabin"/>
                </a:endParaRPr>
              </a:p>
            </p:txBody>
          </p:sp>
          <p:sp>
            <p:nvSpPr>
              <p:cNvPr id="494" name="Google Shape;494;p52"/>
              <p:cNvSpPr/>
              <p:nvPr/>
            </p:nvSpPr>
            <p:spPr>
              <a:xfrm>
                <a:off x="8458200" y="0"/>
                <a:ext cx="6858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6531"/>
                  </a:solidFill>
                  <a:latin typeface="Cabin"/>
                  <a:ea typeface="Cabin"/>
                  <a:cs typeface="Cabin"/>
                  <a:sym typeface="Cabin"/>
                </a:endParaRPr>
              </a:p>
            </p:txBody>
          </p:sp>
          <p:sp>
            <p:nvSpPr>
              <p:cNvPr id="495" name="Google Shape;495;p52"/>
              <p:cNvSpPr/>
              <p:nvPr/>
            </p:nvSpPr>
            <p:spPr>
              <a:xfrm>
                <a:off x="0" y="0"/>
                <a:ext cx="84582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6531"/>
                  </a:solidFill>
                  <a:latin typeface="Cabin"/>
                  <a:ea typeface="Cabin"/>
                  <a:cs typeface="Cabin"/>
                  <a:sym typeface="Cabin"/>
                </a:endParaRPr>
              </a:p>
            </p:txBody>
          </p:sp>
          <p:sp>
            <p:nvSpPr>
              <p:cNvPr id="496" name="Google Shape;496;p52"/>
              <p:cNvSpPr/>
              <p:nvPr/>
            </p:nvSpPr>
            <p:spPr>
              <a:xfrm>
                <a:off x="0" y="6172200"/>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6531"/>
                  </a:solidFill>
                  <a:latin typeface="Cabin"/>
                  <a:ea typeface="Cabin"/>
                  <a:cs typeface="Cabin"/>
                  <a:sym typeface="Cabin"/>
                </a:endParaRPr>
              </a:p>
            </p:txBody>
          </p:sp>
        </p:grpSp>
        <p:cxnSp>
          <p:nvCxnSpPr>
            <p:cNvPr id="497" name="Google Shape;497;p52"/>
            <p:cNvCxnSpPr/>
            <p:nvPr/>
          </p:nvCxnSpPr>
          <p:spPr>
            <a:xfrm rot="10800000">
              <a:off x="685800" y="1"/>
              <a:ext cx="0" cy="6858000"/>
            </a:xfrm>
            <a:prstGeom prst="straightConnector1">
              <a:avLst/>
            </a:prstGeom>
            <a:noFill/>
            <a:ln w="9525" cap="flat" cmpd="sng">
              <a:solidFill>
                <a:srgbClr val="FF0066"/>
              </a:solidFill>
              <a:prstDash val="dot"/>
              <a:round/>
              <a:headEnd type="none" w="sm" len="sm"/>
              <a:tailEnd type="none" w="sm" len="sm"/>
            </a:ln>
          </p:spPr>
        </p:cxnSp>
        <p:cxnSp>
          <p:nvCxnSpPr>
            <p:cNvPr id="498" name="Google Shape;498;p52"/>
            <p:cNvCxnSpPr/>
            <p:nvPr/>
          </p:nvCxnSpPr>
          <p:spPr>
            <a:xfrm rot="10800000">
              <a:off x="8458200" y="1"/>
              <a:ext cx="0" cy="6858000"/>
            </a:xfrm>
            <a:prstGeom prst="straightConnector1">
              <a:avLst/>
            </a:prstGeom>
            <a:noFill/>
            <a:ln w="9525" cap="flat" cmpd="sng">
              <a:solidFill>
                <a:srgbClr val="FF0066"/>
              </a:solidFill>
              <a:prstDash val="dot"/>
              <a:round/>
              <a:headEnd type="none" w="sm" len="sm"/>
              <a:tailEnd type="none" w="sm" len="sm"/>
            </a:ln>
          </p:spPr>
        </p:cxnSp>
        <p:grpSp>
          <p:nvGrpSpPr>
            <p:cNvPr id="499" name="Google Shape;499;p52"/>
            <p:cNvGrpSpPr/>
            <p:nvPr/>
          </p:nvGrpSpPr>
          <p:grpSpPr>
            <a:xfrm>
              <a:off x="5715000" y="0"/>
              <a:ext cx="457200" cy="6908063"/>
              <a:chOff x="2956470" y="50105"/>
              <a:chExt cx="457200" cy="6858000"/>
            </a:xfrm>
          </p:grpSpPr>
          <p:cxnSp>
            <p:nvCxnSpPr>
              <p:cNvPr id="500" name="Google Shape;500;p52"/>
              <p:cNvCxnSpPr/>
              <p:nvPr/>
            </p:nvCxnSpPr>
            <p:spPr>
              <a:xfrm rot="10800000">
                <a:off x="2956470" y="50105"/>
                <a:ext cx="0" cy="6858000"/>
              </a:xfrm>
              <a:prstGeom prst="straightConnector1">
                <a:avLst/>
              </a:prstGeom>
              <a:noFill/>
              <a:ln w="9525" cap="flat" cmpd="sng">
                <a:solidFill>
                  <a:srgbClr val="FF0066"/>
                </a:solidFill>
                <a:prstDash val="dot"/>
                <a:round/>
                <a:headEnd type="none" w="sm" len="sm"/>
                <a:tailEnd type="none" w="sm" len="sm"/>
              </a:ln>
            </p:spPr>
          </p:cxnSp>
          <p:cxnSp>
            <p:nvCxnSpPr>
              <p:cNvPr id="501" name="Google Shape;501;p52"/>
              <p:cNvCxnSpPr/>
              <p:nvPr/>
            </p:nvCxnSpPr>
            <p:spPr>
              <a:xfrm rot="10800000">
                <a:off x="3413670" y="50105"/>
                <a:ext cx="0" cy="6858000"/>
              </a:xfrm>
              <a:prstGeom prst="straightConnector1">
                <a:avLst/>
              </a:prstGeom>
              <a:noFill/>
              <a:ln w="9525" cap="flat" cmpd="sng">
                <a:solidFill>
                  <a:srgbClr val="FF0066"/>
                </a:solidFill>
                <a:prstDash val="dot"/>
                <a:round/>
                <a:headEnd type="none" w="sm" len="sm"/>
                <a:tailEnd type="none" w="sm" len="sm"/>
              </a:ln>
            </p:spPr>
          </p:cxnSp>
        </p:grpSp>
        <p:cxnSp>
          <p:nvCxnSpPr>
            <p:cNvPr id="502" name="Google Shape;502;p52"/>
            <p:cNvCxnSpPr/>
            <p:nvPr/>
          </p:nvCxnSpPr>
          <p:spPr>
            <a:xfrm rot="10800000">
              <a:off x="4572000" y="-3886200"/>
              <a:ext cx="0" cy="9144000"/>
            </a:xfrm>
            <a:prstGeom prst="straightConnector1">
              <a:avLst/>
            </a:prstGeom>
            <a:noFill/>
            <a:ln w="9525" cap="flat" cmpd="sng">
              <a:solidFill>
                <a:srgbClr val="FF0066"/>
              </a:solidFill>
              <a:prstDash val="dot"/>
              <a:round/>
              <a:headEnd type="none" w="sm" len="sm"/>
              <a:tailEnd type="none" w="sm" len="sm"/>
            </a:ln>
          </p:spPr>
        </p:cxnSp>
        <p:grpSp>
          <p:nvGrpSpPr>
            <p:cNvPr id="503" name="Google Shape;503;p52"/>
            <p:cNvGrpSpPr/>
            <p:nvPr/>
          </p:nvGrpSpPr>
          <p:grpSpPr>
            <a:xfrm>
              <a:off x="0" y="1143000"/>
              <a:ext cx="9144000" cy="914400"/>
              <a:chOff x="0" y="1143000"/>
              <a:chExt cx="9144000" cy="914400"/>
            </a:xfrm>
          </p:grpSpPr>
          <p:cxnSp>
            <p:nvCxnSpPr>
              <p:cNvPr id="504" name="Google Shape;504;p52"/>
              <p:cNvCxnSpPr/>
              <p:nvPr/>
            </p:nvCxnSpPr>
            <p:spPr>
              <a:xfrm rot="10800000">
                <a:off x="4572000" y="-2514600"/>
                <a:ext cx="0" cy="9144000"/>
              </a:xfrm>
              <a:prstGeom prst="straightConnector1">
                <a:avLst/>
              </a:prstGeom>
              <a:noFill/>
              <a:ln w="9525" cap="flat" cmpd="sng">
                <a:solidFill>
                  <a:srgbClr val="FF0066"/>
                </a:solidFill>
                <a:prstDash val="dot"/>
                <a:round/>
                <a:headEnd type="none" w="sm" len="sm"/>
                <a:tailEnd type="none" w="sm" len="sm"/>
              </a:ln>
            </p:spPr>
          </p:cxnSp>
          <p:cxnSp>
            <p:nvCxnSpPr>
              <p:cNvPr id="505" name="Google Shape;505;p52"/>
              <p:cNvCxnSpPr/>
              <p:nvPr/>
            </p:nvCxnSpPr>
            <p:spPr>
              <a:xfrm rot="10800000">
                <a:off x="4572000" y="-3429000"/>
                <a:ext cx="0" cy="9144000"/>
              </a:xfrm>
              <a:prstGeom prst="straightConnector1">
                <a:avLst/>
              </a:prstGeom>
              <a:noFill/>
              <a:ln w="9525" cap="flat" cmpd="sng">
                <a:solidFill>
                  <a:srgbClr val="FF0066"/>
                </a:solidFill>
                <a:prstDash val="dot"/>
                <a:round/>
                <a:headEnd type="none" w="sm" len="sm"/>
                <a:tailEnd type="none" w="sm" len="sm"/>
              </a:ln>
            </p:spPr>
          </p:cxnSp>
        </p:grpSp>
        <p:grpSp>
          <p:nvGrpSpPr>
            <p:cNvPr id="506" name="Google Shape;506;p52"/>
            <p:cNvGrpSpPr/>
            <p:nvPr/>
          </p:nvGrpSpPr>
          <p:grpSpPr>
            <a:xfrm>
              <a:off x="0" y="2971800"/>
              <a:ext cx="9144000" cy="914400"/>
              <a:chOff x="0" y="1143000"/>
              <a:chExt cx="9144000" cy="914400"/>
            </a:xfrm>
          </p:grpSpPr>
          <p:cxnSp>
            <p:nvCxnSpPr>
              <p:cNvPr id="507" name="Google Shape;507;p52"/>
              <p:cNvCxnSpPr/>
              <p:nvPr/>
            </p:nvCxnSpPr>
            <p:spPr>
              <a:xfrm rot="10800000">
                <a:off x="4572000" y="-2514600"/>
                <a:ext cx="0" cy="9144000"/>
              </a:xfrm>
              <a:prstGeom prst="straightConnector1">
                <a:avLst/>
              </a:prstGeom>
              <a:noFill/>
              <a:ln w="9525" cap="flat" cmpd="sng">
                <a:solidFill>
                  <a:srgbClr val="FF0066"/>
                </a:solidFill>
                <a:prstDash val="dot"/>
                <a:round/>
                <a:headEnd type="none" w="sm" len="sm"/>
                <a:tailEnd type="none" w="sm" len="sm"/>
              </a:ln>
            </p:spPr>
          </p:cxnSp>
          <p:cxnSp>
            <p:nvCxnSpPr>
              <p:cNvPr id="508" name="Google Shape;508;p52"/>
              <p:cNvCxnSpPr/>
              <p:nvPr/>
            </p:nvCxnSpPr>
            <p:spPr>
              <a:xfrm rot="10800000">
                <a:off x="4572000" y="-3429000"/>
                <a:ext cx="0" cy="9144000"/>
              </a:xfrm>
              <a:prstGeom prst="straightConnector1">
                <a:avLst/>
              </a:prstGeom>
              <a:noFill/>
              <a:ln w="9525" cap="flat" cmpd="sng">
                <a:solidFill>
                  <a:srgbClr val="FF0066"/>
                </a:solidFill>
                <a:prstDash val="dot"/>
                <a:round/>
                <a:headEnd type="none" w="sm" len="sm"/>
                <a:tailEnd type="none" w="sm" len="sm"/>
              </a:ln>
            </p:spPr>
          </p:cxnSp>
        </p:grpSp>
        <p:grpSp>
          <p:nvGrpSpPr>
            <p:cNvPr id="509" name="Google Shape;509;p52"/>
            <p:cNvGrpSpPr/>
            <p:nvPr/>
          </p:nvGrpSpPr>
          <p:grpSpPr>
            <a:xfrm>
              <a:off x="0" y="4800602"/>
              <a:ext cx="9144000" cy="914400"/>
              <a:chOff x="0" y="1143000"/>
              <a:chExt cx="9144000" cy="914400"/>
            </a:xfrm>
          </p:grpSpPr>
          <p:cxnSp>
            <p:nvCxnSpPr>
              <p:cNvPr id="510" name="Google Shape;510;p52"/>
              <p:cNvCxnSpPr/>
              <p:nvPr/>
            </p:nvCxnSpPr>
            <p:spPr>
              <a:xfrm rot="10800000">
                <a:off x="4572000" y="-2514600"/>
                <a:ext cx="0" cy="9144000"/>
              </a:xfrm>
              <a:prstGeom prst="straightConnector1">
                <a:avLst/>
              </a:prstGeom>
              <a:noFill/>
              <a:ln w="9525" cap="flat" cmpd="sng">
                <a:solidFill>
                  <a:srgbClr val="FF0066"/>
                </a:solidFill>
                <a:prstDash val="dot"/>
                <a:round/>
                <a:headEnd type="none" w="sm" len="sm"/>
                <a:tailEnd type="none" w="sm" len="sm"/>
              </a:ln>
            </p:spPr>
          </p:cxnSp>
          <p:cxnSp>
            <p:nvCxnSpPr>
              <p:cNvPr id="511" name="Google Shape;511;p52"/>
              <p:cNvCxnSpPr/>
              <p:nvPr/>
            </p:nvCxnSpPr>
            <p:spPr>
              <a:xfrm rot="10800000">
                <a:off x="4572000" y="-3429000"/>
                <a:ext cx="0" cy="9144000"/>
              </a:xfrm>
              <a:prstGeom prst="straightConnector1">
                <a:avLst/>
              </a:prstGeom>
              <a:noFill/>
              <a:ln w="9525" cap="flat" cmpd="sng">
                <a:solidFill>
                  <a:srgbClr val="FF0066"/>
                </a:solidFill>
                <a:prstDash val="dot"/>
                <a:round/>
                <a:headEnd type="none" w="sm" len="sm"/>
                <a:tailEnd type="none" w="sm" len="sm"/>
              </a:ln>
            </p:spPr>
          </p:cxnSp>
        </p:grpSp>
        <p:grpSp>
          <p:nvGrpSpPr>
            <p:cNvPr id="512" name="Google Shape;512;p52"/>
            <p:cNvGrpSpPr/>
            <p:nvPr/>
          </p:nvGrpSpPr>
          <p:grpSpPr>
            <a:xfrm>
              <a:off x="2971800" y="0"/>
              <a:ext cx="457200" cy="6908063"/>
              <a:chOff x="2956470" y="50105"/>
              <a:chExt cx="457200" cy="6858000"/>
            </a:xfrm>
          </p:grpSpPr>
          <p:cxnSp>
            <p:nvCxnSpPr>
              <p:cNvPr id="513" name="Google Shape;513;p52"/>
              <p:cNvCxnSpPr/>
              <p:nvPr/>
            </p:nvCxnSpPr>
            <p:spPr>
              <a:xfrm rot="10800000">
                <a:off x="2956470" y="50105"/>
                <a:ext cx="0" cy="6858000"/>
              </a:xfrm>
              <a:prstGeom prst="straightConnector1">
                <a:avLst/>
              </a:prstGeom>
              <a:noFill/>
              <a:ln w="9525" cap="flat" cmpd="sng">
                <a:solidFill>
                  <a:srgbClr val="FF0066"/>
                </a:solidFill>
                <a:prstDash val="dot"/>
                <a:round/>
                <a:headEnd type="none" w="sm" len="sm"/>
                <a:tailEnd type="none" w="sm" len="sm"/>
              </a:ln>
            </p:spPr>
          </p:cxnSp>
          <p:cxnSp>
            <p:nvCxnSpPr>
              <p:cNvPr id="514" name="Google Shape;514;p52"/>
              <p:cNvCxnSpPr/>
              <p:nvPr/>
            </p:nvCxnSpPr>
            <p:spPr>
              <a:xfrm rot="10800000">
                <a:off x="3413670" y="50105"/>
                <a:ext cx="0" cy="6858000"/>
              </a:xfrm>
              <a:prstGeom prst="straightConnector1">
                <a:avLst/>
              </a:prstGeom>
              <a:noFill/>
              <a:ln w="9525" cap="flat" cmpd="sng">
                <a:solidFill>
                  <a:srgbClr val="FF0066"/>
                </a:solidFill>
                <a:prstDash val="dot"/>
                <a:round/>
                <a:headEnd type="none" w="sm" len="sm"/>
                <a:tailEnd type="none" w="sm" len="sm"/>
              </a:ln>
            </p:spPr>
          </p:cxn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515"/>
        <p:cNvGrpSpPr/>
        <p:nvPr/>
      </p:nvGrpSpPr>
      <p:grpSpPr>
        <a:xfrm>
          <a:off x="0" y="0"/>
          <a:ext cx="0" cy="0"/>
          <a:chOff x="0" y="0"/>
          <a:chExt cx="0" cy="0"/>
        </a:xfrm>
      </p:grpSpPr>
      <p:sp>
        <p:nvSpPr>
          <p:cNvPr id="516" name="Google Shape;516;p53"/>
          <p:cNvSpPr txBox="1">
            <a:spLocks noGrp="1"/>
          </p:cNvSpPr>
          <p:nvPr>
            <p:ph type="title"/>
          </p:nvPr>
        </p:nvSpPr>
        <p:spPr>
          <a:xfrm>
            <a:off x="685800" y="1143000"/>
            <a:ext cx="7772400" cy="914400"/>
          </a:xfrm>
          <a:prstGeom prst="rect">
            <a:avLst/>
          </a:prstGeom>
          <a:noFill/>
          <a:ln>
            <a:noFill/>
          </a:ln>
        </p:spPr>
        <p:txBody>
          <a:bodyPr spcFirstLastPara="1" wrap="square" lIns="91425" tIns="91425" rIns="91425" bIns="91425" anchor="t" anchorCtr="0"/>
          <a:lstStyle>
            <a:lvl1pPr marR="0" lvl="0" algn="l" rtl="0">
              <a:lnSpc>
                <a:spcPct val="85000"/>
              </a:lnSpc>
              <a:spcBef>
                <a:spcPts val="0"/>
              </a:spcBef>
              <a:spcAft>
                <a:spcPts val="0"/>
              </a:spcAft>
              <a:buClr>
                <a:schemeClr val="dk2"/>
              </a:buClr>
              <a:buSzPts val="3650"/>
              <a:buFont typeface="Gill Sans"/>
              <a:buNone/>
              <a:defRPr sz="3650" b="0" i="0" u="none" strike="noStrike" cap="none">
                <a:solidFill>
                  <a:schemeClr val="dk2"/>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17" name="Google Shape;517;p53"/>
          <p:cNvSpPr txBox="1">
            <a:spLocks noGrp="1"/>
          </p:cNvSpPr>
          <p:nvPr>
            <p:ph type="body" idx="1"/>
          </p:nvPr>
        </p:nvSpPr>
        <p:spPr>
          <a:xfrm>
            <a:off x="685800" y="2971802"/>
            <a:ext cx="77724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chemeClr val="accent6"/>
              </a:buClr>
              <a:buSzPts val="1600"/>
              <a:buFont typeface="Arial"/>
              <a:buChar char="​"/>
              <a:defRPr sz="1600" b="0" i="0" u="none" strike="noStrike" cap="none">
                <a:solidFill>
                  <a:schemeClr val="accent6"/>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
        <p:nvSpPr>
          <p:cNvPr id="518" name="Google Shape;518;p53"/>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chemeClr val="accent6"/>
              </a:buClr>
              <a:buSzPts val="1500"/>
              <a:buFont typeface="Arial"/>
              <a:buNone/>
              <a:defRPr sz="1500" b="0" i="0" u="none" strike="noStrike" cap="none">
                <a:solidFill>
                  <a:schemeClr val="accent6"/>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Arial"/>
              <a:buNone/>
              <a:defRPr sz="2000" b="1" i="0"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Arial"/>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4pPr>
            <a:lvl5pPr marL="2286000" marR="0" lvl="4" indent="-228600" algn="l" rtl="0">
              <a:lnSpc>
                <a:spcPct val="110000"/>
              </a:lnSpc>
              <a:spcBef>
                <a:spcPts val="0"/>
              </a:spcBef>
              <a:spcAft>
                <a:spcPts val="0"/>
              </a:spcAft>
              <a:buClr>
                <a:srgbClr val="BCB195"/>
              </a:buClr>
              <a:buSzPts val="1600"/>
              <a:buFont typeface="Noto Sans Symbols"/>
              <a:buNone/>
              <a:defRPr sz="1600" b="1"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6pPr>
            <a:lvl7pPr marL="3200400" marR="0" lvl="6" indent="-228600" algn="l" rtl="0">
              <a:lnSpc>
                <a:spcPct val="100000"/>
              </a:lnSpc>
              <a:spcBef>
                <a:spcPts val="600"/>
              </a:spcBef>
              <a:spcAft>
                <a:spcPts val="0"/>
              </a:spcAft>
              <a:buClr>
                <a:schemeClr val="lt2"/>
              </a:buClr>
              <a:buSzPts val="1600"/>
              <a:buFont typeface="Arial"/>
              <a:buNone/>
              <a:defRPr sz="1600" b="1" i="0" u="none" strike="noStrike" cap="none">
                <a:solidFill>
                  <a:schemeClr val="lt2"/>
                </a:solidFill>
                <a:latin typeface="Cabin"/>
                <a:ea typeface="Cabin"/>
                <a:cs typeface="Cabin"/>
                <a:sym typeface="Cabin"/>
              </a:defRPr>
            </a:lvl7pPr>
            <a:lvl8pPr marL="3657600" marR="0" lvl="7" indent="-228600" algn="l" rtl="0">
              <a:lnSpc>
                <a:spcPct val="100000"/>
              </a:lnSpc>
              <a:spcBef>
                <a:spcPts val="600"/>
              </a:spcBef>
              <a:spcAft>
                <a:spcPts val="0"/>
              </a:spcAft>
              <a:buClr>
                <a:schemeClr val="accent1"/>
              </a:buClr>
              <a:buSzPts val="1600"/>
              <a:buFont typeface="Arial"/>
              <a:buNone/>
              <a:defRPr sz="1600" b="1" i="0" u="none" strike="noStrike" cap="none">
                <a:solidFill>
                  <a:schemeClr val="accent1"/>
                </a:solidFill>
                <a:latin typeface="Cabin"/>
                <a:ea typeface="Cabin"/>
                <a:cs typeface="Cabin"/>
                <a:sym typeface="Cabin"/>
              </a:defRPr>
            </a:lvl8pPr>
            <a:lvl9pPr marL="4114800" marR="0" lvl="8" indent="-228600" algn="l" rtl="0">
              <a:lnSpc>
                <a:spcPct val="100000"/>
              </a:lnSpc>
              <a:spcBef>
                <a:spcPts val="600"/>
              </a:spcBef>
              <a:spcAft>
                <a:spcPts val="600"/>
              </a:spcAft>
              <a:buClr>
                <a:schemeClr val="accent3"/>
              </a:buClr>
              <a:buSzPts val="1600"/>
              <a:buFont typeface="Arial"/>
              <a:buNone/>
              <a:defRPr sz="1600" b="1" i="0" u="none" strike="noStrike" cap="none">
                <a:solidFill>
                  <a:schemeClr val="accent3"/>
                </a:solidFill>
                <a:latin typeface="Cabin"/>
                <a:ea typeface="Cabin"/>
                <a:cs typeface="Cabin"/>
                <a:sym typeface="Cabin"/>
              </a:defRPr>
            </a:lvl9pPr>
          </a:lstStyle>
          <a:p>
            <a:endParaRPr/>
          </a:p>
        </p:txBody>
      </p:sp>
      <p:grpSp>
        <p:nvGrpSpPr>
          <p:cNvPr id="519" name="Google Shape;519;p53"/>
          <p:cNvGrpSpPr/>
          <p:nvPr/>
        </p:nvGrpSpPr>
        <p:grpSpPr>
          <a:xfrm>
            <a:off x="-151322" y="-141189"/>
            <a:ext cx="9439944" cy="7136549"/>
            <a:chOff x="-151322" y="-141189"/>
            <a:chExt cx="9439944" cy="7136549"/>
          </a:xfrm>
        </p:grpSpPr>
        <p:grpSp>
          <p:nvGrpSpPr>
            <p:cNvPr id="520" name="Google Shape;520;p53"/>
            <p:cNvGrpSpPr/>
            <p:nvPr/>
          </p:nvGrpSpPr>
          <p:grpSpPr>
            <a:xfrm>
              <a:off x="457731" y="6873224"/>
              <a:ext cx="8226688" cy="122137"/>
              <a:chOff x="457731" y="6582508"/>
              <a:chExt cx="8226688" cy="486600"/>
            </a:xfrm>
          </p:grpSpPr>
          <p:cxnSp>
            <p:nvCxnSpPr>
              <p:cNvPr id="521" name="Google Shape;521;p5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22" name="Google Shape;522;p5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523" name="Google Shape;523;p53"/>
              <p:cNvGrpSpPr/>
              <p:nvPr/>
            </p:nvGrpSpPr>
            <p:grpSpPr>
              <a:xfrm>
                <a:off x="7986158" y="6582508"/>
                <a:ext cx="152400" cy="486600"/>
                <a:chOff x="7983415" y="6582508"/>
                <a:chExt cx="152400" cy="486600"/>
              </a:xfrm>
            </p:grpSpPr>
            <p:cxnSp>
              <p:nvCxnSpPr>
                <p:cNvPr id="524" name="Google Shape;524;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25" name="Google Shape;525;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26" name="Google Shape;526;p53"/>
              <p:cNvGrpSpPr/>
              <p:nvPr/>
            </p:nvGrpSpPr>
            <p:grpSpPr>
              <a:xfrm>
                <a:off x="7287901" y="6582508"/>
                <a:ext cx="152400" cy="486600"/>
                <a:chOff x="7983415" y="6582508"/>
                <a:chExt cx="152400" cy="486600"/>
              </a:xfrm>
            </p:grpSpPr>
            <p:cxnSp>
              <p:nvCxnSpPr>
                <p:cNvPr id="527" name="Google Shape;527;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28" name="Google Shape;528;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29" name="Google Shape;529;p53"/>
              <p:cNvGrpSpPr/>
              <p:nvPr/>
            </p:nvGrpSpPr>
            <p:grpSpPr>
              <a:xfrm>
                <a:off x="6589644" y="6582508"/>
                <a:ext cx="152400" cy="486600"/>
                <a:chOff x="7983415" y="6582508"/>
                <a:chExt cx="152400" cy="486600"/>
              </a:xfrm>
            </p:grpSpPr>
            <p:cxnSp>
              <p:nvCxnSpPr>
                <p:cNvPr id="530" name="Google Shape;530;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31" name="Google Shape;531;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32" name="Google Shape;532;p53"/>
              <p:cNvGrpSpPr/>
              <p:nvPr/>
            </p:nvGrpSpPr>
            <p:grpSpPr>
              <a:xfrm>
                <a:off x="5891387" y="6582508"/>
                <a:ext cx="152400" cy="486600"/>
                <a:chOff x="7983415" y="6582508"/>
                <a:chExt cx="152400" cy="486600"/>
              </a:xfrm>
            </p:grpSpPr>
            <p:cxnSp>
              <p:nvCxnSpPr>
                <p:cNvPr id="533" name="Google Shape;533;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34" name="Google Shape;534;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35" name="Google Shape;535;p53"/>
              <p:cNvGrpSpPr/>
              <p:nvPr/>
            </p:nvGrpSpPr>
            <p:grpSpPr>
              <a:xfrm>
                <a:off x="5193130" y="6582508"/>
                <a:ext cx="152400" cy="486600"/>
                <a:chOff x="7983415" y="6582508"/>
                <a:chExt cx="152400" cy="486600"/>
              </a:xfrm>
            </p:grpSpPr>
            <p:cxnSp>
              <p:nvCxnSpPr>
                <p:cNvPr id="536" name="Google Shape;536;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37" name="Google Shape;537;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38" name="Google Shape;538;p53"/>
              <p:cNvGrpSpPr/>
              <p:nvPr/>
            </p:nvGrpSpPr>
            <p:grpSpPr>
              <a:xfrm>
                <a:off x="4494873" y="6582508"/>
                <a:ext cx="152400" cy="486600"/>
                <a:chOff x="7983415" y="6582508"/>
                <a:chExt cx="152400" cy="486600"/>
              </a:xfrm>
            </p:grpSpPr>
            <p:cxnSp>
              <p:nvCxnSpPr>
                <p:cNvPr id="539" name="Google Shape;539;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40" name="Google Shape;540;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41" name="Google Shape;541;p53"/>
              <p:cNvGrpSpPr/>
              <p:nvPr/>
            </p:nvGrpSpPr>
            <p:grpSpPr>
              <a:xfrm>
                <a:off x="3796616" y="6582508"/>
                <a:ext cx="152400" cy="486600"/>
                <a:chOff x="7983415" y="6582508"/>
                <a:chExt cx="152400" cy="486600"/>
              </a:xfrm>
            </p:grpSpPr>
            <p:cxnSp>
              <p:nvCxnSpPr>
                <p:cNvPr id="542" name="Google Shape;542;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43" name="Google Shape;543;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44" name="Google Shape;544;p53"/>
              <p:cNvGrpSpPr/>
              <p:nvPr/>
            </p:nvGrpSpPr>
            <p:grpSpPr>
              <a:xfrm>
                <a:off x="3098359" y="6582508"/>
                <a:ext cx="152400" cy="486600"/>
                <a:chOff x="7983415" y="6582508"/>
                <a:chExt cx="152400" cy="486600"/>
              </a:xfrm>
            </p:grpSpPr>
            <p:cxnSp>
              <p:nvCxnSpPr>
                <p:cNvPr id="545" name="Google Shape;545;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46" name="Google Shape;546;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47" name="Google Shape;547;p53"/>
              <p:cNvGrpSpPr/>
              <p:nvPr/>
            </p:nvGrpSpPr>
            <p:grpSpPr>
              <a:xfrm>
                <a:off x="2400102" y="6582508"/>
                <a:ext cx="152400" cy="486600"/>
                <a:chOff x="7983415" y="6582508"/>
                <a:chExt cx="152400" cy="486600"/>
              </a:xfrm>
            </p:grpSpPr>
            <p:cxnSp>
              <p:nvCxnSpPr>
                <p:cNvPr id="548" name="Google Shape;548;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49" name="Google Shape;549;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50" name="Google Shape;550;p53"/>
              <p:cNvGrpSpPr/>
              <p:nvPr/>
            </p:nvGrpSpPr>
            <p:grpSpPr>
              <a:xfrm>
                <a:off x="1701845" y="6582508"/>
                <a:ext cx="152400" cy="486600"/>
                <a:chOff x="7983415" y="6582508"/>
                <a:chExt cx="152400" cy="486600"/>
              </a:xfrm>
            </p:grpSpPr>
            <p:cxnSp>
              <p:nvCxnSpPr>
                <p:cNvPr id="551" name="Google Shape;551;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52" name="Google Shape;552;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53" name="Google Shape;553;p53"/>
              <p:cNvGrpSpPr/>
              <p:nvPr/>
            </p:nvGrpSpPr>
            <p:grpSpPr>
              <a:xfrm>
                <a:off x="1003588" y="6582508"/>
                <a:ext cx="152400" cy="486600"/>
                <a:chOff x="7983415" y="6582508"/>
                <a:chExt cx="152400" cy="486600"/>
              </a:xfrm>
            </p:grpSpPr>
            <p:cxnSp>
              <p:nvCxnSpPr>
                <p:cNvPr id="554" name="Google Shape;554;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55" name="Google Shape;555;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556" name="Google Shape;556;p53"/>
            <p:cNvGrpSpPr/>
            <p:nvPr/>
          </p:nvGrpSpPr>
          <p:grpSpPr>
            <a:xfrm>
              <a:off x="-151322" y="454006"/>
              <a:ext cx="122137" cy="5945205"/>
              <a:chOff x="-238872" y="454006"/>
              <a:chExt cx="122137" cy="5945205"/>
            </a:xfrm>
          </p:grpSpPr>
          <p:cxnSp>
            <p:nvCxnSpPr>
              <p:cNvPr id="557" name="Google Shape;557;p53"/>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558" name="Google Shape;558;p53"/>
              <p:cNvGrpSpPr/>
              <p:nvPr/>
            </p:nvGrpSpPr>
            <p:grpSpPr>
              <a:xfrm rot="5400000">
                <a:off x="-254004" y="5940698"/>
                <a:ext cx="152400" cy="122137"/>
                <a:chOff x="7983415" y="6582508"/>
                <a:chExt cx="152400" cy="486600"/>
              </a:xfrm>
            </p:grpSpPr>
            <p:cxnSp>
              <p:nvCxnSpPr>
                <p:cNvPr id="559" name="Google Shape;559;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60" name="Google Shape;560;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61" name="Google Shape;561;p53"/>
              <p:cNvGrpSpPr/>
              <p:nvPr/>
            </p:nvGrpSpPr>
            <p:grpSpPr>
              <a:xfrm rot="5400000">
                <a:off x="-254004" y="5467056"/>
                <a:ext cx="152400" cy="122137"/>
                <a:chOff x="7983415" y="6582508"/>
                <a:chExt cx="152400" cy="486600"/>
              </a:xfrm>
            </p:grpSpPr>
            <p:cxnSp>
              <p:nvCxnSpPr>
                <p:cNvPr id="562" name="Google Shape;562;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63" name="Google Shape;563;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64" name="Google Shape;564;p53"/>
              <p:cNvGrpSpPr/>
              <p:nvPr/>
            </p:nvGrpSpPr>
            <p:grpSpPr>
              <a:xfrm rot="5400000">
                <a:off x="-254004" y="4993414"/>
                <a:ext cx="152400" cy="122137"/>
                <a:chOff x="7983415" y="6582508"/>
                <a:chExt cx="152400" cy="486600"/>
              </a:xfrm>
            </p:grpSpPr>
            <p:cxnSp>
              <p:nvCxnSpPr>
                <p:cNvPr id="565" name="Google Shape;565;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66" name="Google Shape;566;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67" name="Google Shape;567;p53"/>
              <p:cNvGrpSpPr/>
              <p:nvPr/>
            </p:nvGrpSpPr>
            <p:grpSpPr>
              <a:xfrm rot="5400000">
                <a:off x="-254004" y="4519772"/>
                <a:ext cx="152400" cy="122137"/>
                <a:chOff x="7983415" y="6582508"/>
                <a:chExt cx="152400" cy="486600"/>
              </a:xfrm>
            </p:grpSpPr>
            <p:cxnSp>
              <p:nvCxnSpPr>
                <p:cNvPr id="568" name="Google Shape;568;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69" name="Google Shape;569;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70" name="Google Shape;570;p53"/>
              <p:cNvGrpSpPr/>
              <p:nvPr/>
            </p:nvGrpSpPr>
            <p:grpSpPr>
              <a:xfrm rot="5400000">
                <a:off x="-254004" y="4046130"/>
                <a:ext cx="152400" cy="122137"/>
                <a:chOff x="7983415" y="6582508"/>
                <a:chExt cx="152400" cy="486600"/>
              </a:xfrm>
            </p:grpSpPr>
            <p:cxnSp>
              <p:nvCxnSpPr>
                <p:cNvPr id="571" name="Google Shape;571;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72" name="Google Shape;572;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73" name="Google Shape;573;p53"/>
              <p:cNvGrpSpPr/>
              <p:nvPr/>
            </p:nvGrpSpPr>
            <p:grpSpPr>
              <a:xfrm rot="5400000">
                <a:off x="-254004" y="3572488"/>
                <a:ext cx="152400" cy="122137"/>
                <a:chOff x="7983415" y="6582508"/>
                <a:chExt cx="152400" cy="486600"/>
              </a:xfrm>
            </p:grpSpPr>
            <p:cxnSp>
              <p:nvCxnSpPr>
                <p:cNvPr id="574" name="Google Shape;574;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75" name="Google Shape;575;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76" name="Google Shape;576;p53"/>
              <p:cNvGrpSpPr/>
              <p:nvPr/>
            </p:nvGrpSpPr>
            <p:grpSpPr>
              <a:xfrm rot="5400000">
                <a:off x="-254004" y="3098846"/>
                <a:ext cx="152400" cy="122137"/>
                <a:chOff x="7983415" y="6582508"/>
                <a:chExt cx="152400" cy="486600"/>
              </a:xfrm>
            </p:grpSpPr>
            <p:cxnSp>
              <p:nvCxnSpPr>
                <p:cNvPr id="577" name="Google Shape;577;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78" name="Google Shape;578;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79" name="Google Shape;579;p53"/>
              <p:cNvGrpSpPr/>
              <p:nvPr/>
            </p:nvGrpSpPr>
            <p:grpSpPr>
              <a:xfrm rot="5400000">
                <a:off x="-254004" y="2625204"/>
                <a:ext cx="152400" cy="122137"/>
                <a:chOff x="7983415" y="6582508"/>
                <a:chExt cx="152400" cy="486600"/>
              </a:xfrm>
            </p:grpSpPr>
            <p:cxnSp>
              <p:nvCxnSpPr>
                <p:cNvPr id="580" name="Google Shape;580;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1" name="Google Shape;581;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82" name="Google Shape;582;p53"/>
              <p:cNvGrpSpPr/>
              <p:nvPr/>
            </p:nvGrpSpPr>
            <p:grpSpPr>
              <a:xfrm rot="5400000">
                <a:off x="-254004" y="2151562"/>
                <a:ext cx="152400" cy="122137"/>
                <a:chOff x="7983415" y="6582508"/>
                <a:chExt cx="152400" cy="486600"/>
              </a:xfrm>
            </p:grpSpPr>
            <p:cxnSp>
              <p:nvCxnSpPr>
                <p:cNvPr id="583" name="Google Shape;583;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4" name="Google Shape;584;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85" name="Google Shape;585;p53"/>
              <p:cNvGrpSpPr/>
              <p:nvPr/>
            </p:nvGrpSpPr>
            <p:grpSpPr>
              <a:xfrm rot="5400000">
                <a:off x="-254004" y="1677920"/>
                <a:ext cx="152400" cy="122137"/>
                <a:chOff x="7983415" y="6582508"/>
                <a:chExt cx="152400" cy="486600"/>
              </a:xfrm>
            </p:grpSpPr>
            <p:cxnSp>
              <p:nvCxnSpPr>
                <p:cNvPr id="586" name="Google Shape;586;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7" name="Google Shape;587;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88" name="Google Shape;588;p53"/>
              <p:cNvGrpSpPr/>
              <p:nvPr/>
            </p:nvGrpSpPr>
            <p:grpSpPr>
              <a:xfrm rot="5400000">
                <a:off x="-254004" y="997329"/>
                <a:ext cx="152400" cy="122137"/>
                <a:chOff x="7983415" y="6582508"/>
                <a:chExt cx="152400" cy="486600"/>
              </a:xfrm>
            </p:grpSpPr>
            <p:cxnSp>
              <p:nvCxnSpPr>
                <p:cNvPr id="589" name="Google Shape;589;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0" name="Google Shape;590;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591" name="Google Shape;591;p53"/>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592" name="Google Shape;592;p53"/>
            <p:cNvGrpSpPr/>
            <p:nvPr/>
          </p:nvGrpSpPr>
          <p:grpSpPr>
            <a:xfrm>
              <a:off x="9166485" y="454006"/>
              <a:ext cx="122137" cy="5945205"/>
              <a:chOff x="-238872" y="454006"/>
              <a:chExt cx="122137" cy="5945205"/>
            </a:xfrm>
          </p:grpSpPr>
          <p:cxnSp>
            <p:nvCxnSpPr>
              <p:cNvPr id="593" name="Google Shape;593;p53"/>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594" name="Google Shape;594;p53"/>
              <p:cNvGrpSpPr/>
              <p:nvPr/>
            </p:nvGrpSpPr>
            <p:grpSpPr>
              <a:xfrm rot="5400000">
                <a:off x="-254004" y="5940698"/>
                <a:ext cx="152400" cy="122137"/>
                <a:chOff x="7983415" y="6582508"/>
                <a:chExt cx="152400" cy="486600"/>
              </a:xfrm>
            </p:grpSpPr>
            <p:cxnSp>
              <p:nvCxnSpPr>
                <p:cNvPr id="595" name="Google Shape;595;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6" name="Google Shape;596;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7" name="Google Shape;597;p53"/>
              <p:cNvGrpSpPr/>
              <p:nvPr/>
            </p:nvGrpSpPr>
            <p:grpSpPr>
              <a:xfrm rot="5400000">
                <a:off x="-254004" y="5467056"/>
                <a:ext cx="152400" cy="122137"/>
                <a:chOff x="7983415" y="6582508"/>
                <a:chExt cx="152400" cy="486600"/>
              </a:xfrm>
            </p:grpSpPr>
            <p:cxnSp>
              <p:nvCxnSpPr>
                <p:cNvPr id="598" name="Google Shape;598;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9" name="Google Shape;599;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0" name="Google Shape;600;p53"/>
              <p:cNvGrpSpPr/>
              <p:nvPr/>
            </p:nvGrpSpPr>
            <p:grpSpPr>
              <a:xfrm rot="5400000">
                <a:off x="-254004" y="4993414"/>
                <a:ext cx="152400" cy="122137"/>
                <a:chOff x="7983415" y="6582508"/>
                <a:chExt cx="152400" cy="486600"/>
              </a:xfrm>
            </p:grpSpPr>
            <p:cxnSp>
              <p:nvCxnSpPr>
                <p:cNvPr id="601" name="Google Shape;601;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2" name="Google Shape;602;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3" name="Google Shape;603;p53"/>
              <p:cNvGrpSpPr/>
              <p:nvPr/>
            </p:nvGrpSpPr>
            <p:grpSpPr>
              <a:xfrm rot="5400000">
                <a:off x="-254004" y="4519772"/>
                <a:ext cx="152400" cy="122137"/>
                <a:chOff x="7983415" y="6582508"/>
                <a:chExt cx="152400" cy="486600"/>
              </a:xfrm>
            </p:grpSpPr>
            <p:cxnSp>
              <p:nvCxnSpPr>
                <p:cNvPr id="604" name="Google Shape;604;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5" name="Google Shape;605;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6" name="Google Shape;606;p53"/>
              <p:cNvGrpSpPr/>
              <p:nvPr/>
            </p:nvGrpSpPr>
            <p:grpSpPr>
              <a:xfrm rot="5400000">
                <a:off x="-254004" y="4046130"/>
                <a:ext cx="152400" cy="122137"/>
                <a:chOff x="7983415" y="6582508"/>
                <a:chExt cx="152400" cy="486600"/>
              </a:xfrm>
            </p:grpSpPr>
            <p:cxnSp>
              <p:nvCxnSpPr>
                <p:cNvPr id="607" name="Google Shape;607;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8" name="Google Shape;608;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9" name="Google Shape;609;p53"/>
              <p:cNvGrpSpPr/>
              <p:nvPr/>
            </p:nvGrpSpPr>
            <p:grpSpPr>
              <a:xfrm rot="5400000">
                <a:off x="-254004" y="3572488"/>
                <a:ext cx="152400" cy="122137"/>
                <a:chOff x="7983415" y="6582508"/>
                <a:chExt cx="152400" cy="486600"/>
              </a:xfrm>
            </p:grpSpPr>
            <p:cxnSp>
              <p:nvCxnSpPr>
                <p:cNvPr id="610" name="Google Shape;610;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1" name="Google Shape;611;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12" name="Google Shape;612;p53"/>
              <p:cNvGrpSpPr/>
              <p:nvPr/>
            </p:nvGrpSpPr>
            <p:grpSpPr>
              <a:xfrm rot="5400000">
                <a:off x="-254004" y="3098846"/>
                <a:ext cx="152400" cy="122137"/>
                <a:chOff x="7983415" y="6582508"/>
                <a:chExt cx="152400" cy="486600"/>
              </a:xfrm>
            </p:grpSpPr>
            <p:cxnSp>
              <p:nvCxnSpPr>
                <p:cNvPr id="613" name="Google Shape;613;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4" name="Google Shape;614;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15" name="Google Shape;615;p53"/>
              <p:cNvGrpSpPr/>
              <p:nvPr/>
            </p:nvGrpSpPr>
            <p:grpSpPr>
              <a:xfrm rot="5400000">
                <a:off x="-254004" y="2625204"/>
                <a:ext cx="152400" cy="122137"/>
                <a:chOff x="7983415" y="6582508"/>
                <a:chExt cx="152400" cy="486600"/>
              </a:xfrm>
            </p:grpSpPr>
            <p:cxnSp>
              <p:nvCxnSpPr>
                <p:cNvPr id="616" name="Google Shape;616;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7" name="Google Shape;617;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18" name="Google Shape;618;p53"/>
              <p:cNvGrpSpPr/>
              <p:nvPr/>
            </p:nvGrpSpPr>
            <p:grpSpPr>
              <a:xfrm rot="5400000">
                <a:off x="-254004" y="2151562"/>
                <a:ext cx="152400" cy="122137"/>
                <a:chOff x="7983415" y="6582508"/>
                <a:chExt cx="152400" cy="486600"/>
              </a:xfrm>
            </p:grpSpPr>
            <p:cxnSp>
              <p:nvCxnSpPr>
                <p:cNvPr id="619" name="Google Shape;619;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0" name="Google Shape;620;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1" name="Google Shape;621;p53"/>
              <p:cNvGrpSpPr/>
              <p:nvPr/>
            </p:nvGrpSpPr>
            <p:grpSpPr>
              <a:xfrm rot="5400000">
                <a:off x="-254004" y="1677920"/>
                <a:ext cx="152400" cy="122137"/>
                <a:chOff x="7983415" y="6582508"/>
                <a:chExt cx="152400" cy="486600"/>
              </a:xfrm>
            </p:grpSpPr>
            <p:cxnSp>
              <p:nvCxnSpPr>
                <p:cNvPr id="622" name="Google Shape;622;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3" name="Google Shape;623;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4" name="Google Shape;624;p53"/>
              <p:cNvGrpSpPr/>
              <p:nvPr/>
            </p:nvGrpSpPr>
            <p:grpSpPr>
              <a:xfrm rot="5400000">
                <a:off x="-254004" y="997329"/>
                <a:ext cx="152400" cy="122137"/>
                <a:chOff x="7983415" y="6582508"/>
                <a:chExt cx="152400" cy="486600"/>
              </a:xfrm>
            </p:grpSpPr>
            <p:cxnSp>
              <p:nvCxnSpPr>
                <p:cNvPr id="625" name="Google Shape;625;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6" name="Google Shape;626;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627" name="Google Shape;627;p53"/>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628" name="Google Shape;628;p53"/>
            <p:cNvGrpSpPr/>
            <p:nvPr/>
          </p:nvGrpSpPr>
          <p:grpSpPr>
            <a:xfrm>
              <a:off x="457731" y="-141189"/>
              <a:ext cx="8226688" cy="122137"/>
              <a:chOff x="457731" y="6582508"/>
              <a:chExt cx="8226688" cy="486600"/>
            </a:xfrm>
          </p:grpSpPr>
          <p:cxnSp>
            <p:nvCxnSpPr>
              <p:cNvPr id="629" name="Google Shape;629;p5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0" name="Google Shape;630;p5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631" name="Google Shape;631;p53"/>
              <p:cNvGrpSpPr/>
              <p:nvPr/>
            </p:nvGrpSpPr>
            <p:grpSpPr>
              <a:xfrm>
                <a:off x="7986158" y="6582508"/>
                <a:ext cx="152400" cy="486600"/>
                <a:chOff x="7983415" y="6582508"/>
                <a:chExt cx="152400" cy="486600"/>
              </a:xfrm>
            </p:grpSpPr>
            <p:cxnSp>
              <p:nvCxnSpPr>
                <p:cNvPr id="632" name="Google Shape;632;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3" name="Google Shape;633;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4" name="Google Shape;634;p53"/>
              <p:cNvGrpSpPr/>
              <p:nvPr/>
            </p:nvGrpSpPr>
            <p:grpSpPr>
              <a:xfrm>
                <a:off x="7287901" y="6582508"/>
                <a:ext cx="152400" cy="486600"/>
                <a:chOff x="7983415" y="6582508"/>
                <a:chExt cx="152400" cy="486600"/>
              </a:xfrm>
            </p:grpSpPr>
            <p:cxnSp>
              <p:nvCxnSpPr>
                <p:cNvPr id="635" name="Google Shape;635;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6" name="Google Shape;636;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7" name="Google Shape;637;p53"/>
              <p:cNvGrpSpPr/>
              <p:nvPr/>
            </p:nvGrpSpPr>
            <p:grpSpPr>
              <a:xfrm>
                <a:off x="6589644" y="6582508"/>
                <a:ext cx="152400" cy="486600"/>
                <a:chOff x="7983415" y="6582508"/>
                <a:chExt cx="152400" cy="486600"/>
              </a:xfrm>
            </p:grpSpPr>
            <p:cxnSp>
              <p:nvCxnSpPr>
                <p:cNvPr id="638" name="Google Shape;638;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9" name="Google Shape;639;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0" name="Google Shape;640;p53"/>
              <p:cNvGrpSpPr/>
              <p:nvPr/>
            </p:nvGrpSpPr>
            <p:grpSpPr>
              <a:xfrm>
                <a:off x="5891387" y="6582508"/>
                <a:ext cx="152400" cy="486600"/>
                <a:chOff x="7983415" y="6582508"/>
                <a:chExt cx="152400" cy="486600"/>
              </a:xfrm>
            </p:grpSpPr>
            <p:cxnSp>
              <p:nvCxnSpPr>
                <p:cNvPr id="641" name="Google Shape;641;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2" name="Google Shape;642;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3" name="Google Shape;643;p53"/>
              <p:cNvGrpSpPr/>
              <p:nvPr/>
            </p:nvGrpSpPr>
            <p:grpSpPr>
              <a:xfrm>
                <a:off x="5193130" y="6582508"/>
                <a:ext cx="152400" cy="486600"/>
                <a:chOff x="7983415" y="6582508"/>
                <a:chExt cx="152400" cy="486600"/>
              </a:xfrm>
            </p:grpSpPr>
            <p:cxnSp>
              <p:nvCxnSpPr>
                <p:cNvPr id="644" name="Google Shape;644;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5" name="Google Shape;645;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6" name="Google Shape;646;p53"/>
              <p:cNvGrpSpPr/>
              <p:nvPr/>
            </p:nvGrpSpPr>
            <p:grpSpPr>
              <a:xfrm>
                <a:off x="4494873" y="6582508"/>
                <a:ext cx="152400" cy="486600"/>
                <a:chOff x="7983415" y="6582508"/>
                <a:chExt cx="152400" cy="486600"/>
              </a:xfrm>
            </p:grpSpPr>
            <p:cxnSp>
              <p:nvCxnSpPr>
                <p:cNvPr id="647" name="Google Shape;647;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8" name="Google Shape;648;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9" name="Google Shape;649;p53"/>
              <p:cNvGrpSpPr/>
              <p:nvPr/>
            </p:nvGrpSpPr>
            <p:grpSpPr>
              <a:xfrm>
                <a:off x="3796616" y="6582508"/>
                <a:ext cx="152400" cy="486600"/>
                <a:chOff x="7983415" y="6582508"/>
                <a:chExt cx="152400" cy="486600"/>
              </a:xfrm>
            </p:grpSpPr>
            <p:cxnSp>
              <p:nvCxnSpPr>
                <p:cNvPr id="650" name="Google Shape;650;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51" name="Google Shape;651;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52" name="Google Shape;652;p53"/>
              <p:cNvGrpSpPr/>
              <p:nvPr/>
            </p:nvGrpSpPr>
            <p:grpSpPr>
              <a:xfrm>
                <a:off x="3098359" y="6582508"/>
                <a:ext cx="152400" cy="486600"/>
                <a:chOff x="7983415" y="6582508"/>
                <a:chExt cx="152400" cy="486600"/>
              </a:xfrm>
            </p:grpSpPr>
            <p:cxnSp>
              <p:nvCxnSpPr>
                <p:cNvPr id="653" name="Google Shape;653;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54" name="Google Shape;654;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55" name="Google Shape;655;p53"/>
              <p:cNvGrpSpPr/>
              <p:nvPr/>
            </p:nvGrpSpPr>
            <p:grpSpPr>
              <a:xfrm>
                <a:off x="2400102" y="6582508"/>
                <a:ext cx="152400" cy="486600"/>
                <a:chOff x="7983415" y="6582508"/>
                <a:chExt cx="152400" cy="486600"/>
              </a:xfrm>
            </p:grpSpPr>
            <p:cxnSp>
              <p:nvCxnSpPr>
                <p:cNvPr id="656" name="Google Shape;656;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57" name="Google Shape;657;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58" name="Google Shape;658;p53"/>
              <p:cNvGrpSpPr/>
              <p:nvPr/>
            </p:nvGrpSpPr>
            <p:grpSpPr>
              <a:xfrm>
                <a:off x="1701845" y="6582508"/>
                <a:ext cx="152400" cy="486600"/>
                <a:chOff x="7983415" y="6582508"/>
                <a:chExt cx="152400" cy="486600"/>
              </a:xfrm>
            </p:grpSpPr>
            <p:cxnSp>
              <p:nvCxnSpPr>
                <p:cNvPr id="659" name="Google Shape;659;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60" name="Google Shape;660;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61" name="Google Shape;661;p53"/>
              <p:cNvGrpSpPr/>
              <p:nvPr/>
            </p:nvGrpSpPr>
            <p:grpSpPr>
              <a:xfrm>
                <a:off x="1003588" y="6582508"/>
                <a:ext cx="152400" cy="486600"/>
                <a:chOff x="7983415" y="6582508"/>
                <a:chExt cx="152400" cy="486600"/>
              </a:xfrm>
            </p:grpSpPr>
            <p:cxnSp>
              <p:nvCxnSpPr>
                <p:cNvPr id="662" name="Google Shape;662;p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63" name="Google Shape;663;p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664" name="Google Shape;664;p53"/>
          <p:cNvSpPr txBox="1">
            <a:spLocks noGrp="1"/>
          </p:cNvSpPr>
          <p:nvPr>
            <p:ph type="body" idx="3"/>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Arial"/>
              <a:buChar char="​"/>
              <a:defRPr sz="800" b="0" i="0" u="none" strike="noStrike" cap="none">
                <a:solidFill>
                  <a:schemeClr val="lt2"/>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751"/>
        <p:cNvGrpSpPr/>
        <p:nvPr/>
      </p:nvGrpSpPr>
      <p:grpSpPr>
        <a:xfrm>
          <a:off x="0" y="0"/>
          <a:ext cx="0" cy="0"/>
          <a:chOff x="0" y="0"/>
          <a:chExt cx="0" cy="0"/>
        </a:xfrm>
      </p:grpSpPr>
      <p:sp>
        <p:nvSpPr>
          <p:cNvPr id="752" name="Google Shape;752;p68"/>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53" name="Google Shape;753;p68"/>
          <p:cNvSpPr txBox="1">
            <a:spLocks noGrp="1"/>
          </p:cNvSpPr>
          <p:nvPr>
            <p:ph type="body" idx="1"/>
          </p:nvPr>
        </p:nvSpPr>
        <p:spPr>
          <a:xfrm>
            <a:off x="457731" y="1816100"/>
            <a:ext cx="8226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54" name="Google Shape;754;p68"/>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chemeClr val="accent6"/>
              </a:buClr>
              <a:buSzPts val="1500"/>
              <a:buFont typeface="Calibri"/>
              <a:buNone/>
              <a:defRPr sz="1500" b="0" i="1" u="none" strike="noStrike" cap="none">
                <a:solidFill>
                  <a:schemeClr val="accent6"/>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grpSp>
        <p:nvGrpSpPr>
          <p:cNvPr id="755" name="Google Shape;755;p68"/>
          <p:cNvGrpSpPr/>
          <p:nvPr/>
        </p:nvGrpSpPr>
        <p:grpSpPr>
          <a:xfrm>
            <a:off x="-151322" y="-141189"/>
            <a:ext cx="9439944" cy="7136549"/>
            <a:chOff x="-151322" y="-141189"/>
            <a:chExt cx="9439944" cy="7136549"/>
          </a:xfrm>
        </p:grpSpPr>
        <p:grpSp>
          <p:nvGrpSpPr>
            <p:cNvPr id="756" name="Google Shape;756;p68"/>
            <p:cNvGrpSpPr/>
            <p:nvPr/>
          </p:nvGrpSpPr>
          <p:grpSpPr>
            <a:xfrm>
              <a:off x="457731" y="6873224"/>
              <a:ext cx="8226688" cy="122137"/>
              <a:chOff x="457731" y="6582508"/>
              <a:chExt cx="8226688" cy="486600"/>
            </a:xfrm>
          </p:grpSpPr>
          <p:cxnSp>
            <p:nvCxnSpPr>
              <p:cNvPr id="757" name="Google Shape;757;p68"/>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8" name="Google Shape;758;p68"/>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759" name="Google Shape;759;p68"/>
              <p:cNvGrpSpPr/>
              <p:nvPr/>
            </p:nvGrpSpPr>
            <p:grpSpPr>
              <a:xfrm>
                <a:off x="7986158" y="6582508"/>
                <a:ext cx="152400" cy="486600"/>
                <a:chOff x="7983415" y="6582508"/>
                <a:chExt cx="152400" cy="486600"/>
              </a:xfrm>
            </p:grpSpPr>
            <p:cxnSp>
              <p:nvCxnSpPr>
                <p:cNvPr id="760" name="Google Shape;760;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1" name="Google Shape;761;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2" name="Google Shape;762;p68"/>
              <p:cNvGrpSpPr/>
              <p:nvPr/>
            </p:nvGrpSpPr>
            <p:grpSpPr>
              <a:xfrm>
                <a:off x="7287901" y="6582508"/>
                <a:ext cx="152400" cy="486600"/>
                <a:chOff x="7983415" y="6582508"/>
                <a:chExt cx="152400" cy="486600"/>
              </a:xfrm>
            </p:grpSpPr>
            <p:cxnSp>
              <p:nvCxnSpPr>
                <p:cNvPr id="763" name="Google Shape;763;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4" name="Google Shape;764;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5" name="Google Shape;765;p68"/>
              <p:cNvGrpSpPr/>
              <p:nvPr/>
            </p:nvGrpSpPr>
            <p:grpSpPr>
              <a:xfrm>
                <a:off x="6589644" y="6582508"/>
                <a:ext cx="152400" cy="486600"/>
                <a:chOff x="7983415" y="6582508"/>
                <a:chExt cx="152400" cy="486600"/>
              </a:xfrm>
            </p:grpSpPr>
            <p:cxnSp>
              <p:nvCxnSpPr>
                <p:cNvPr id="766" name="Google Shape;766;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7" name="Google Shape;767;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8" name="Google Shape;768;p68"/>
              <p:cNvGrpSpPr/>
              <p:nvPr/>
            </p:nvGrpSpPr>
            <p:grpSpPr>
              <a:xfrm>
                <a:off x="5891387" y="6582508"/>
                <a:ext cx="152400" cy="486600"/>
                <a:chOff x="7983415" y="6582508"/>
                <a:chExt cx="152400" cy="486600"/>
              </a:xfrm>
            </p:grpSpPr>
            <p:cxnSp>
              <p:nvCxnSpPr>
                <p:cNvPr id="769" name="Google Shape;769;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0" name="Google Shape;770;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1" name="Google Shape;771;p68"/>
              <p:cNvGrpSpPr/>
              <p:nvPr/>
            </p:nvGrpSpPr>
            <p:grpSpPr>
              <a:xfrm>
                <a:off x="5193130" y="6582508"/>
                <a:ext cx="152400" cy="486600"/>
                <a:chOff x="7983415" y="6582508"/>
                <a:chExt cx="152400" cy="486600"/>
              </a:xfrm>
            </p:grpSpPr>
            <p:cxnSp>
              <p:nvCxnSpPr>
                <p:cNvPr id="772" name="Google Shape;772;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3" name="Google Shape;773;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4" name="Google Shape;774;p68"/>
              <p:cNvGrpSpPr/>
              <p:nvPr/>
            </p:nvGrpSpPr>
            <p:grpSpPr>
              <a:xfrm>
                <a:off x="4494873" y="6582508"/>
                <a:ext cx="152400" cy="486600"/>
                <a:chOff x="7983415" y="6582508"/>
                <a:chExt cx="152400" cy="486600"/>
              </a:xfrm>
            </p:grpSpPr>
            <p:cxnSp>
              <p:nvCxnSpPr>
                <p:cNvPr id="775" name="Google Shape;775;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6" name="Google Shape;776;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7" name="Google Shape;777;p68"/>
              <p:cNvGrpSpPr/>
              <p:nvPr/>
            </p:nvGrpSpPr>
            <p:grpSpPr>
              <a:xfrm>
                <a:off x="3796616" y="6582508"/>
                <a:ext cx="152400" cy="486600"/>
                <a:chOff x="7983415" y="6582508"/>
                <a:chExt cx="152400" cy="486600"/>
              </a:xfrm>
            </p:grpSpPr>
            <p:cxnSp>
              <p:nvCxnSpPr>
                <p:cNvPr id="778" name="Google Shape;778;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9" name="Google Shape;779;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0" name="Google Shape;780;p68"/>
              <p:cNvGrpSpPr/>
              <p:nvPr/>
            </p:nvGrpSpPr>
            <p:grpSpPr>
              <a:xfrm>
                <a:off x="3098359" y="6582508"/>
                <a:ext cx="152400" cy="486600"/>
                <a:chOff x="7983415" y="6582508"/>
                <a:chExt cx="152400" cy="486600"/>
              </a:xfrm>
            </p:grpSpPr>
            <p:cxnSp>
              <p:nvCxnSpPr>
                <p:cNvPr id="781" name="Google Shape;781;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2" name="Google Shape;782;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3" name="Google Shape;783;p68"/>
              <p:cNvGrpSpPr/>
              <p:nvPr/>
            </p:nvGrpSpPr>
            <p:grpSpPr>
              <a:xfrm>
                <a:off x="2400102" y="6582508"/>
                <a:ext cx="152400" cy="486600"/>
                <a:chOff x="7983415" y="6582508"/>
                <a:chExt cx="152400" cy="486600"/>
              </a:xfrm>
            </p:grpSpPr>
            <p:cxnSp>
              <p:nvCxnSpPr>
                <p:cNvPr id="784" name="Google Shape;784;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5" name="Google Shape;785;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6" name="Google Shape;786;p68"/>
              <p:cNvGrpSpPr/>
              <p:nvPr/>
            </p:nvGrpSpPr>
            <p:grpSpPr>
              <a:xfrm>
                <a:off x="1701845" y="6582508"/>
                <a:ext cx="152400" cy="486600"/>
                <a:chOff x="7983415" y="6582508"/>
                <a:chExt cx="152400" cy="486600"/>
              </a:xfrm>
            </p:grpSpPr>
            <p:cxnSp>
              <p:nvCxnSpPr>
                <p:cNvPr id="787" name="Google Shape;787;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8" name="Google Shape;788;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9" name="Google Shape;789;p68"/>
              <p:cNvGrpSpPr/>
              <p:nvPr/>
            </p:nvGrpSpPr>
            <p:grpSpPr>
              <a:xfrm>
                <a:off x="1003588" y="6582508"/>
                <a:ext cx="152400" cy="486600"/>
                <a:chOff x="7983415" y="6582508"/>
                <a:chExt cx="152400" cy="486600"/>
              </a:xfrm>
            </p:grpSpPr>
            <p:cxnSp>
              <p:nvCxnSpPr>
                <p:cNvPr id="790" name="Google Shape;790;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1" name="Google Shape;791;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792" name="Google Shape;792;p68"/>
            <p:cNvGrpSpPr/>
            <p:nvPr/>
          </p:nvGrpSpPr>
          <p:grpSpPr>
            <a:xfrm>
              <a:off x="-151322" y="454006"/>
              <a:ext cx="122137" cy="5945205"/>
              <a:chOff x="-238872" y="454006"/>
              <a:chExt cx="122137" cy="5945205"/>
            </a:xfrm>
          </p:grpSpPr>
          <p:cxnSp>
            <p:nvCxnSpPr>
              <p:cNvPr id="793" name="Google Shape;793;p68"/>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794" name="Google Shape;794;p68"/>
              <p:cNvGrpSpPr/>
              <p:nvPr/>
            </p:nvGrpSpPr>
            <p:grpSpPr>
              <a:xfrm rot="5400000">
                <a:off x="-254004" y="5940698"/>
                <a:ext cx="152400" cy="122137"/>
                <a:chOff x="7983415" y="6582508"/>
                <a:chExt cx="152400" cy="486600"/>
              </a:xfrm>
            </p:grpSpPr>
            <p:cxnSp>
              <p:nvCxnSpPr>
                <p:cNvPr id="795" name="Google Shape;795;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6" name="Google Shape;796;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7" name="Google Shape;797;p68"/>
              <p:cNvGrpSpPr/>
              <p:nvPr/>
            </p:nvGrpSpPr>
            <p:grpSpPr>
              <a:xfrm rot="5400000">
                <a:off x="-254004" y="5467056"/>
                <a:ext cx="152400" cy="122137"/>
                <a:chOff x="7983415" y="6582508"/>
                <a:chExt cx="152400" cy="486600"/>
              </a:xfrm>
            </p:grpSpPr>
            <p:cxnSp>
              <p:nvCxnSpPr>
                <p:cNvPr id="798" name="Google Shape;798;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9" name="Google Shape;799;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0" name="Google Shape;800;p68"/>
              <p:cNvGrpSpPr/>
              <p:nvPr/>
            </p:nvGrpSpPr>
            <p:grpSpPr>
              <a:xfrm rot="5400000">
                <a:off x="-254004" y="4993414"/>
                <a:ext cx="152400" cy="122137"/>
                <a:chOff x="7983415" y="6582508"/>
                <a:chExt cx="152400" cy="486600"/>
              </a:xfrm>
            </p:grpSpPr>
            <p:cxnSp>
              <p:nvCxnSpPr>
                <p:cNvPr id="801" name="Google Shape;801;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2" name="Google Shape;802;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3" name="Google Shape;803;p68"/>
              <p:cNvGrpSpPr/>
              <p:nvPr/>
            </p:nvGrpSpPr>
            <p:grpSpPr>
              <a:xfrm rot="5400000">
                <a:off x="-254004" y="4519772"/>
                <a:ext cx="152400" cy="122137"/>
                <a:chOff x="7983415" y="6582508"/>
                <a:chExt cx="152400" cy="486600"/>
              </a:xfrm>
            </p:grpSpPr>
            <p:cxnSp>
              <p:nvCxnSpPr>
                <p:cNvPr id="804" name="Google Shape;804;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5" name="Google Shape;805;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6" name="Google Shape;806;p68"/>
              <p:cNvGrpSpPr/>
              <p:nvPr/>
            </p:nvGrpSpPr>
            <p:grpSpPr>
              <a:xfrm rot="5400000">
                <a:off x="-254004" y="4046130"/>
                <a:ext cx="152400" cy="122137"/>
                <a:chOff x="7983415" y="6582508"/>
                <a:chExt cx="152400" cy="486600"/>
              </a:xfrm>
            </p:grpSpPr>
            <p:cxnSp>
              <p:nvCxnSpPr>
                <p:cNvPr id="807" name="Google Shape;807;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8" name="Google Shape;808;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9" name="Google Shape;809;p68"/>
              <p:cNvGrpSpPr/>
              <p:nvPr/>
            </p:nvGrpSpPr>
            <p:grpSpPr>
              <a:xfrm rot="5400000">
                <a:off x="-254004" y="3572488"/>
                <a:ext cx="152400" cy="122137"/>
                <a:chOff x="7983415" y="6582508"/>
                <a:chExt cx="152400" cy="486600"/>
              </a:xfrm>
            </p:grpSpPr>
            <p:cxnSp>
              <p:nvCxnSpPr>
                <p:cNvPr id="810" name="Google Shape;810;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1" name="Google Shape;811;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12" name="Google Shape;812;p68"/>
              <p:cNvGrpSpPr/>
              <p:nvPr/>
            </p:nvGrpSpPr>
            <p:grpSpPr>
              <a:xfrm rot="5400000">
                <a:off x="-254004" y="3098846"/>
                <a:ext cx="152400" cy="122137"/>
                <a:chOff x="7983415" y="6582508"/>
                <a:chExt cx="152400" cy="486600"/>
              </a:xfrm>
            </p:grpSpPr>
            <p:cxnSp>
              <p:nvCxnSpPr>
                <p:cNvPr id="813" name="Google Shape;813;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4" name="Google Shape;814;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15" name="Google Shape;815;p68"/>
              <p:cNvGrpSpPr/>
              <p:nvPr/>
            </p:nvGrpSpPr>
            <p:grpSpPr>
              <a:xfrm rot="5400000">
                <a:off x="-254004" y="2625204"/>
                <a:ext cx="152400" cy="122137"/>
                <a:chOff x="7983415" y="6582508"/>
                <a:chExt cx="152400" cy="486600"/>
              </a:xfrm>
            </p:grpSpPr>
            <p:cxnSp>
              <p:nvCxnSpPr>
                <p:cNvPr id="816" name="Google Shape;816;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7" name="Google Shape;817;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18" name="Google Shape;818;p68"/>
              <p:cNvGrpSpPr/>
              <p:nvPr/>
            </p:nvGrpSpPr>
            <p:grpSpPr>
              <a:xfrm rot="5400000">
                <a:off x="-254004" y="2151562"/>
                <a:ext cx="152400" cy="122137"/>
                <a:chOff x="7983415" y="6582508"/>
                <a:chExt cx="152400" cy="486600"/>
              </a:xfrm>
            </p:grpSpPr>
            <p:cxnSp>
              <p:nvCxnSpPr>
                <p:cNvPr id="819" name="Google Shape;819;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0" name="Google Shape;820;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1" name="Google Shape;821;p68"/>
              <p:cNvGrpSpPr/>
              <p:nvPr/>
            </p:nvGrpSpPr>
            <p:grpSpPr>
              <a:xfrm rot="5400000">
                <a:off x="-254004" y="1677920"/>
                <a:ext cx="152400" cy="122137"/>
                <a:chOff x="7983415" y="6582508"/>
                <a:chExt cx="152400" cy="486600"/>
              </a:xfrm>
            </p:grpSpPr>
            <p:cxnSp>
              <p:nvCxnSpPr>
                <p:cNvPr id="822" name="Google Shape;822;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3" name="Google Shape;823;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4" name="Google Shape;824;p68"/>
              <p:cNvGrpSpPr/>
              <p:nvPr/>
            </p:nvGrpSpPr>
            <p:grpSpPr>
              <a:xfrm rot="5400000">
                <a:off x="-254004" y="997329"/>
                <a:ext cx="152400" cy="122137"/>
                <a:chOff x="7983415" y="6582508"/>
                <a:chExt cx="152400" cy="486600"/>
              </a:xfrm>
            </p:grpSpPr>
            <p:cxnSp>
              <p:nvCxnSpPr>
                <p:cNvPr id="825" name="Google Shape;825;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6" name="Google Shape;826;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827" name="Google Shape;827;p68"/>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828" name="Google Shape;828;p68"/>
            <p:cNvGrpSpPr/>
            <p:nvPr/>
          </p:nvGrpSpPr>
          <p:grpSpPr>
            <a:xfrm>
              <a:off x="9166485" y="454006"/>
              <a:ext cx="122137" cy="5945205"/>
              <a:chOff x="-238872" y="454006"/>
              <a:chExt cx="122137" cy="5945205"/>
            </a:xfrm>
          </p:grpSpPr>
          <p:cxnSp>
            <p:nvCxnSpPr>
              <p:cNvPr id="829" name="Google Shape;829;p68"/>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830" name="Google Shape;830;p68"/>
              <p:cNvGrpSpPr/>
              <p:nvPr/>
            </p:nvGrpSpPr>
            <p:grpSpPr>
              <a:xfrm rot="5400000">
                <a:off x="-254004" y="5940698"/>
                <a:ext cx="152400" cy="122137"/>
                <a:chOff x="7983415" y="6582508"/>
                <a:chExt cx="152400" cy="486600"/>
              </a:xfrm>
            </p:grpSpPr>
            <p:cxnSp>
              <p:nvCxnSpPr>
                <p:cNvPr id="831" name="Google Shape;831;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2" name="Google Shape;832;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3" name="Google Shape;833;p68"/>
              <p:cNvGrpSpPr/>
              <p:nvPr/>
            </p:nvGrpSpPr>
            <p:grpSpPr>
              <a:xfrm rot="5400000">
                <a:off x="-254004" y="5467056"/>
                <a:ext cx="152400" cy="122137"/>
                <a:chOff x="7983415" y="6582508"/>
                <a:chExt cx="152400" cy="486600"/>
              </a:xfrm>
            </p:grpSpPr>
            <p:cxnSp>
              <p:nvCxnSpPr>
                <p:cNvPr id="834" name="Google Shape;834;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5" name="Google Shape;835;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6" name="Google Shape;836;p68"/>
              <p:cNvGrpSpPr/>
              <p:nvPr/>
            </p:nvGrpSpPr>
            <p:grpSpPr>
              <a:xfrm rot="5400000">
                <a:off x="-254004" y="4993414"/>
                <a:ext cx="152400" cy="122137"/>
                <a:chOff x="7983415" y="6582508"/>
                <a:chExt cx="152400" cy="486600"/>
              </a:xfrm>
            </p:grpSpPr>
            <p:cxnSp>
              <p:nvCxnSpPr>
                <p:cNvPr id="837" name="Google Shape;837;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8" name="Google Shape;838;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9" name="Google Shape;839;p68"/>
              <p:cNvGrpSpPr/>
              <p:nvPr/>
            </p:nvGrpSpPr>
            <p:grpSpPr>
              <a:xfrm rot="5400000">
                <a:off x="-254004" y="4519772"/>
                <a:ext cx="152400" cy="122137"/>
                <a:chOff x="7983415" y="6582508"/>
                <a:chExt cx="152400" cy="486600"/>
              </a:xfrm>
            </p:grpSpPr>
            <p:cxnSp>
              <p:nvCxnSpPr>
                <p:cNvPr id="840" name="Google Shape;840;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1" name="Google Shape;841;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2" name="Google Shape;842;p68"/>
              <p:cNvGrpSpPr/>
              <p:nvPr/>
            </p:nvGrpSpPr>
            <p:grpSpPr>
              <a:xfrm rot="5400000">
                <a:off x="-254004" y="4046130"/>
                <a:ext cx="152400" cy="122137"/>
                <a:chOff x="7983415" y="6582508"/>
                <a:chExt cx="152400" cy="486600"/>
              </a:xfrm>
            </p:grpSpPr>
            <p:cxnSp>
              <p:nvCxnSpPr>
                <p:cNvPr id="843" name="Google Shape;843;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4" name="Google Shape;844;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5" name="Google Shape;845;p68"/>
              <p:cNvGrpSpPr/>
              <p:nvPr/>
            </p:nvGrpSpPr>
            <p:grpSpPr>
              <a:xfrm rot="5400000">
                <a:off x="-254004" y="3572488"/>
                <a:ext cx="152400" cy="122137"/>
                <a:chOff x="7983415" y="6582508"/>
                <a:chExt cx="152400" cy="486600"/>
              </a:xfrm>
            </p:grpSpPr>
            <p:cxnSp>
              <p:nvCxnSpPr>
                <p:cNvPr id="846" name="Google Shape;846;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7" name="Google Shape;847;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8" name="Google Shape;848;p68"/>
              <p:cNvGrpSpPr/>
              <p:nvPr/>
            </p:nvGrpSpPr>
            <p:grpSpPr>
              <a:xfrm rot="5400000">
                <a:off x="-254004" y="3098846"/>
                <a:ext cx="152400" cy="122137"/>
                <a:chOff x="7983415" y="6582508"/>
                <a:chExt cx="152400" cy="486600"/>
              </a:xfrm>
            </p:grpSpPr>
            <p:cxnSp>
              <p:nvCxnSpPr>
                <p:cNvPr id="849" name="Google Shape;849;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0" name="Google Shape;850;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51" name="Google Shape;851;p68"/>
              <p:cNvGrpSpPr/>
              <p:nvPr/>
            </p:nvGrpSpPr>
            <p:grpSpPr>
              <a:xfrm rot="5400000">
                <a:off x="-254004" y="2625204"/>
                <a:ext cx="152400" cy="122137"/>
                <a:chOff x="7983415" y="6582508"/>
                <a:chExt cx="152400" cy="486600"/>
              </a:xfrm>
            </p:grpSpPr>
            <p:cxnSp>
              <p:nvCxnSpPr>
                <p:cNvPr id="852" name="Google Shape;852;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3" name="Google Shape;853;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54" name="Google Shape;854;p68"/>
              <p:cNvGrpSpPr/>
              <p:nvPr/>
            </p:nvGrpSpPr>
            <p:grpSpPr>
              <a:xfrm rot="5400000">
                <a:off x="-254004" y="2151562"/>
                <a:ext cx="152400" cy="122137"/>
                <a:chOff x="7983415" y="6582508"/>
                <a:chExt cx="152400" cy="486600"/>
              </a:xfrm>
            </p:grpSpPr>
            <p:cxnSp>
              <p:nvCxnSpPr>
                <p:cNvPr id="855" name="Google Shape;855;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6" name="Google Shape;856;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57" name="Google Shape;857;p68"/>
              <p:cNvGrpSpPr/>
              <p:nvPr/>
            </p:nvGrpSpPr>
            <p:grpSpPr>
              <a:xfrm rot="5400000">
                <a:off x="-254004" y="1677920"/>
                <a:ext cx="152400" cy="122137"/>
                <a:chOff x="7983415" y="6582508"/>
                <a:chExt cx="152400" cy="486600"/>
              </a:xfrm>
            </p:grpSpPr>
            <p:cxnSp>
              <p:nvCxnSpPr>
                <p:cNvPr id="858" name="Google Shape;858;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9" name="Google Shape;859;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0" name="Google Shape;860;p68"/>
              <p:cNvGrpSpPr/>
              <p:nvPr/>
            </p:nvGrpSpPr>
            <p:grpSpPr>
              <a:xfrm rot="5400000">
                <a:off x="-254004" y="997329"/>
                <a:ext cx="152400" cy="122137"/>
                <a:chOff x="7983415" y="6582508"/>
                <a:chExt cx="152400" cy="486600"/>
              </a:xfrm>
            </p:grpSpPr>
            <p:cxnSp>
              <p:nvCxnSpPr>
                <p:cNvPr id="861" name="Google Shape;861;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2" name="Google Shape;862;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863" name="Google Shape;863;p68"/>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864" name="Google Shape;864;p68"/>
            <p:cNvGrpSpPr/>
            <p:nvPr/>
          </p:nvGrpSpPr>
          <p:grpSpPr>
            <a:xfrm>
              <a:off x="457731" y="-141189"/>
              <a:ext cx="8226688" cy="122137"/>
              <a:chOff x="457731" y="6582508"/>
              <a:chExt cx="8226688" cy="486600"/>
            </a:xfrm>
          </p:grpSpPr>
          <p:cxnSp>
            <p:nvCxnSpPr>
              <p:cNvPr id="865" name="Google Shape;865;p68"/>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6" name="Google Shape;866;p68"/>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867" name="Google Shape;867;p68"/>
              <p:cNvGrpSpPr/>
              <p:nvPr/>
            </p:nvGrpSpPr>
            <p:grpSpPr>
              <a:xfrm>
                <a:off x="7986158" y="6582508"/>
                <a:ext cx="152400" cy="486600"/>
                <a:chOff x="7983415" y="6582508"/>
                <a:chExt cx="152400" cy="486600"/>
              </a:xfrm>
            </p:grpSpPr>
            <p:cxnSp>
              <p:nvCxnSpPr>
                <p:cNvPr id="868" name="Google Shape;868;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9" name="Google Shape;869;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0" name="Google Shape;870;p68"/>
              <p:cNvGrpSpPr/>
              <p:nvPr/>
            </p:nvGrpSpPr>
            <p:grpSpPr>
              <a:xfrm>
                <a:off x="7287901" y="6582508"/>
                <a:ext cx="152400" cy="486600"/>
                <a:chOff x="7983415" y="6582508"/>
                <a:chExt cx="152400" cy="486600"/>
              </a:xfrm>
            </p:grpSpPr>
            <p:cxnSp>
              <p:nvCxnSpPr>
                <p:cNvPr id="871" name="Google Shape;871;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2" name="Google Shape;872;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3" name="Google Shape;873;p68"/>
              <p:cNvGrpSpPr/>
              <p:nvPr/>
            </p:nvGrpSpPr>
            <p:grpSpPr>
              <a:xfrm>
                <a:off x="6589644" y="6582508"/>
                <a:ext cx="152400" cy="486600"/>
                <a:chOff x="7983415" y="6582508"/>
                <a:chExt cx="152400" cy="486600"/>
              </a:xfrm>
            </p:grpSpPr>
            <p:cxnSp>
              <p:nvCxnSpPr>
                <p:cNvPr id="874" name="Google Shape;874;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5" name="Google Shape;875;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6" name="Google Shape;876;p68"/>
              <p:cNvGrpSpPr/>
              <p:nvPr/>
            </p:nvGrpSpPr>
            <p:grpSpPr>
              <a:xfrm>
                <a:off x="5891387" y="6582508"/>
                <a:ext cx="152400" cy="486600"/>
                <a:chOff x="7983415" y="6582508"/>
                <a:chExt cx="152400" cy="486600"/>
              </a:xfrm>
            </p:grpSpPr>
            <p:cxnSp>
              <p:nvCxnSpPr>
                <p:cNvPr id="877" name="Google Shape;877;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8" name="Google Shape;878;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9" name="Google Shape;879;p68"/>
              <p:cNvGrpSpPr/>
              <p:nvPr/>
            </p:nvGrpSpPr>
            <p:grpSpPr>
              <a:xfrm>
                <a:off x="5193130" y="6582508"/>
                <a:ext cx="152400" cy="486600"/>
                <a:chOff x="7983415" y="6582508"/>
                <a:chExt cx="152400" cy="486600"/>
              </a:xfrm>
            </p:grpSpPr>
            <p:cxnSp>
              <p:nvCxnSpPr>
                <p:cNvPr id="880" name="Google Shape;880;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1" name="Google Shape;881;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2" name="Google Shape;882;p68"/>
              <p:cNvGrpSpPr/>
              <p:nvPr/>
            </p:nvGrpSpPr>
            <p:grpSpPr>
              <a:xfrm>
                <a:off x="4494873" y="6582508"/>
                <a:ext cx="152400" cy="486600"/>
                <a:chOff x="7983415" y="6582508"/>
                <a:chExt cx="152400" cy="486600"/>
              </a:xfrm>
            </p:grpSpPr>
            <p:cxnSp>
              <p:nvCxnSpPr>
                <p:cNvPr id="883" name="Google Shape;883;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4" name="Google Shape;884;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5" name="Google Shape;885;p68"/>
              <p:cNvGrpSpPr/>
              <p:nvPr/>
            </p:nvGrpSpPr>
            <p:grpSpPr>
              <a:xfrm>
                <a:off x="3796616" y="6582508"/>
                <a:ext cx="152400" cy="486600"/>
                <a:chOff x="7983415" y="6582508"/>
                <a:chExt cx="152400" cy="486600"/>
              </a:xfrm>
            </p:grpSpPr>
            <p:cxnSp>
              <p:nvCxnSpPr>
                <p:cNvPr id="886" name="Google Shape;886;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7" name="Google Shape;887;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8" name="Google Shape;888;p68"/>
              <p:cNvGrpSpPr/>
              <p:nvPr/>
            </p:nvGrpSpPr>
            <p:grpSpPr>
              <a:xfrm>
                <a:off x="3098359" y="6582508"/>
                <a:ext cx="152400" cy="486600"/>
                <a:chOff x="7983415" y="6582508"/>
                <a:chExt cx="152400" cy="486600"/>
              </a:xfrm>
            </p:grpSpPr>
            <p:cxnSp>
              <p:nvCxnSpPr>
                <p:cNvPr id="889" name="Google Shape;889;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0" name="Google Shape;890;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1" name="Google Shape;891;p68"/>
              <p:cNvGrpSpPr/>
              <p:nvPr/>
            </p:nvGrpSpPr>
            <p:grpSpPr>
              <a:xfrm>
                <a:off x="2400102" y="6582508"/>
                <a:ext cx="152400" cy="486600"/>
                <a:chOff x="7983415" y="6582508"/>
                <a:chExt cx="152400" cy="486600"/>
              </a:xfrm>
            </p:grpSpPr>
            <p:cxnSp>
              <p:nvCxnSpPr>
                <p:cNvPr id="892" name="Google Shape;892;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3" name="Google Shape;893;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4" name="Google Shape;894;p68"/>
              <p:cNvGrpSpPr/>
              <p:nvPr/>
            </p:nvGrpSpPr>
            <p:grpSpPr>
              <a:xfrm>
                <a:off x="1701845" y="6582508"/>
                <a:ext cx="152400" cy="486600"/>
                <a:chOff x="7983415" y="6582508"/>
                <a:chExt cx="152400" cy="486600"/>
              </a:xfrm>
            </p:grpSpPr>
            <p:cxnSp>
              <p:nvCxnSpPr>
                <p:cNvPr id="895" name="Google Shape;895;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6" name="Google Shape;896;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7" name="Google Shape;897;p68"/>
              <p:cNvGrpSpPr/>
              <p:nvPr/>
            </p:nvGrpSpPr>
            <p:grpSpPr>
              <a:xfrm>
                <a:off x="1003588" y="6582508"/>
                <a:ext cx="152400" cy="486600"/>
                <a:chOff x="7983415" y="6582508"/>
                <a:chExt cx="152400" cy="486600"/>
              </a:xfrm>
            </p:grpSpPr>
            <p:cxnSp>
              <p:nvCxnSpPr>
                <p:cNvPr id="898" name="Google Shape;898;p6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9" name="Google Shape;899;p6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900" name="Google Shape;900;p68"/>
          <p:cNvSpPr txBox="1">
            <a:spLocks noGrp="1"/>
          </p:cNvSpPr>
          <p:nvPr>
            <p:ph type="body" idx="3"/>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se Study Title">
  <p:cSld name="Case Study Title">
    <p:bg>
      <p:bgPr>
        <a:solidFill>
          <a:schemeClr val="lt1"/>
        </a:solidFill>
        <a:effectLst/>
      </p:bgPr>
    </p:bg>
    <p:spTree>
      <p:nvGrpSpPr>
        <p:cNvPr id="1" name="Shape 901"/>
        <p:cNvGrpSpPr/>
        <p:nvPr/>
      </p:nvGrpSpPr>
      <p:grpSpPr>
        <a:xfrm>
          <a:off x="0" y="0"/>
          <a:ext cx="0" cy="0"/>
          <a:chOff x="0" y="0"/>
          <a:chExt cx="0" cy="0"/>
        </a:xfrm>
      </p:grpSpPr>
      <p:sp>
        <p:nvSpPr>
          <p:cNvPr id="902" name="Google Shape;902;p69"/>
          <p:cNvSpPr txBox="1">
            <a:spLocks noGrp="1"/>
          </p:cNvSpPr>
          <p:nvPr>
            <p:ph type="title"/>
          </p:nvPr>
        </p:nvSpPr>
        <p:spPr>
          <a:xfrm>
            <a:off x="457732" y="1144955"/>
            <a:ext cx="6830100" cy="35121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184B75"/>
              </a:buClr>
              <a:buSzPts val="6600"/>
              <a:buFont typeface="Cabin"/>
              <a:buNone/>
              <a:defRPr sz="6600" b="0" i="0" u="none" strike="noStrike" cap="none">
                <a:solidFill>
                  <a:srgbClr val="184B75"/>
                </a:solidFill>
                <a:latin typeface="Cabin"/>
                <a:ea typeface="Cabin"/>
                <a:cs typeface="Cabin"/>
                <a:sym typeface="Cabin"/>
              </a:defRPr>
            </a:lvl1pPr>
            <a:lvl2pPr lvl="1" rtl="0">
              <a:spcBef>
                <a:spcPts val="6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03" name="Google Shape;903;p69"/>
          <p:cNvSpPr txBox="1">
            <a:spLocks noGrp="1"/>
          </p:cNvSpPr>
          <p:nvPr>
            <p:ph type="body" idx="1"/>
          </p:nvPr>
        </p:nvSpPr>
        <p:spPr>
          <a:xfrm>
            <a:off x="457732" y="5130683"/>
            <a:ext cx="8229000" cy="12684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600"/>
              </a:spcBef>
              <a:spcAft>
                <a:spcPts val="0"/>
              </a:spcAft>
              <a:buClr>
                <a:srgbClr val="3F3F3F"/>
              </a:buClr>
              <a:buSzPts val="1100"/>
              <a:buFont typeface="Calibri"/>
              <a:buNone/>
              <a:defRPr sz="1100" b="0" i="0" u="none" strike="noStrike" cap="none">
                <a:solidFill>
                  <a:srgbClr val="3F3F3F"/>
                </a:solidFill>
                <a:latin typeface="Cabin"/>
                <a:ea typeface="Cabin"/>
                <a:cs typeface="Cabin"/>
                <a:sym typeface="Cabin"/>
              </a:defRPr>
            </a:lvl1pPr>
            <a:lvl2pPr marL="914400" marR="0" lvl="1" indent="-298450" algn="l" rtl="0">
              <a:lnSpc>
                <a:spcPct val="10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4pPr>
            <a:lvl5pPr marL="2286000" marR="0" lvl="4" indent="-298450" algn="l" rtl="0">
              <a:lnSpc>
                <a:spcPct val="150000"/>
              </a:lnSpc>
              <a:spcBef>
                <a:spcPts val="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04" name="Google Shape;904;p69"/>
          <p:cNvSpPr txBox="1">
            <a:spLocks noGrp="1"/>
          </p:cNvSpPr>
          <p:nvPr>
            <p:ph type="body" idx="2"/>
          </p:nvPr>
        </p:nvSpPr>
        <p:spPr>
          <a:xfrm>
            <a:off x="459580" y="457200"/>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7F7F7F"/>
              </a:buClr>
              <a:buSzPts val="1500"/>
              <a:buFont typeface="Calibri"/>
              <a:buNone/>
              <a:defRPr sz="1500" b="0" i="0" u="none" strike="noStrike" cap="none">
                <a:solidFill>
                  <a:srgbClr val="7F7F7F"/>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cxnSp>
        <p:nvCxnSpPr>
          <p:cNvPr id="905" name="Google Shape;905;p69"/>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906" name="Google Shape;906;p69"/>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907" name="Google Shape;907;p69"/>
          <p:cNvGrpSpPr/>
          <p:nvPr/>
        </p:nvGrpSpPr>
        <p:grpSpPr>
          <a:xfrm>
            <a:off x="7986158" y="6873224"/>
            <a:ext cx="152400" cy="122137"/>
            <a:chOff x="7983415" y="6582508"/>
            <a:chExt cx="152400" cy="486600"/>
          </a:xfrm>
        </p:grpSpPr>
        <p:cxnSp>
          <p:nvCxnSpPr>
            <p:cNvPr id="908" name="Google Shape;908;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09" name="Google Shape;909;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0" name="Google Shape;910;p69"/>
          <p:cNvGrpSpPr/>
          <p:nvPr/>
        </p:nvGrpSpPr>
        <p:grpSpPr>
          <a:xfrm>
            <a:off x="7287901" y="6873224"/>
            <a:ext cx="152400" cy="122137"/>
            <a:chOff x="7983415" y="6582508"/>
            <a:chExt cx="152400" cy="486600"/>
          </a:xfrm>
        </p:grpSpPr>
        <p:cxnSp>
          <p:nvCxnSpPr>
            <p:cNvPr id="911" name="Google Shape;911;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2" name="Google Shape;912;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3" name="Google Shape;913;p69"/>
          <p:cNvGrpSpPr/>
          <p:nvPr/>
        </p:nvGrpSpPr>
        <p:grpSpPr>
          <a:xfrm>
            <a:off x="6589644" y="6873224"/>
            <a:ext cx="152400" cy="122137"/>
            <a:chOff x="7983415" y="6582508"/>
            <a:chExt cx="152400" cy="486600"/>
          </a:xfrm>
        </p:grpSpPr>
        <p:cxnSp>
          <p:nvCxnSpPr>
            <p:cNvPr id="914" name="Google Shape;914;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5" name="Google Shape;915;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6" name="Google Shape;916;p69"/>
          <p:cNvGrpSpPr/>
          <p:nvPr/>
        </p:nvGrpSpPr>
        <p:grpSpPr>
          <a:xfrm>
            <a:off x="5891387" y="6873224"/>
            <a:ext cx="152400" cy="122137"/>
            <a:chOff x="7983415" y="6582508"/>
            <a:chExt cx="152400" cy="486600"/>
          </a:xfrm>
        </p:grpSpPr>
        <p:cxnSp>
          <p:nvCxnSpPr>
            <p:cNvPr id="917" name="Google Shape;917;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8" name="Google Shape;918;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9" name="Google Shape;919;p69"/>
          <p:cNvGrpSpPr/>
          <p:nvPr/>
        </p:nvGrpSpPr>
        <p:grpSpPr>
          <a:xfrm>
            <a:off x="5193130" y="6873224"/>
            <a:ext cx="152400" cy="122137"/>
            <a:chOff x="7983415" y="6582508"/>
            <a:chExt cx="152400" cy="486600"/>
          </a:xfrm>
        </p:grpSpPr>
        <p:cxnSp>
          <p:nvCxnSpPr>
            <p:cNvPr id="920" name="Google Shape;920;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1" name="Google Shape;921;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2" name="Google Shape;922;p69"/>
          <p:cNvGrpSpPr/>
          <p:nvPr/>
        </p:nvGrpSpPr>
        <p:grpSpPr>
          <a:xfrm>
            <a:off x="4494873" y="6873224"/>
            <a:ext cx="152400" cy="122137"/>
            <a:chOff x="7983415" y="6582508"/>
            <a:chExt cx="152400" cy="486600"/>
          </a:xfrm>
        </p:grpSpPr>
        <p:cxnSp>
          <p:nvCxnSpPr>
            <p:cNvPr id="923" name="Google Shape;923;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4" name="Google Shape;924;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5" name="Google Shape;925;p69"/>
          <p:cNvGrpSpPr/>
          <p:nvPr/>
        </p:nvGrpSpPr>
        <p:grpSpPr>
          <a:xfrm>
            <a:off x="3796616" y="6873224"/>
            <a:ext cx="152400" cy="122137"/>
            <a:chOff x="7983415" y="6582508"/>
            <a:chExt cx="152400" cy="486600"/>
          </a:xfrm>
        </p:grpSpPr>
        <p:cxnSp>
          <p:nvCxnSpPr>
            <p:cNvPr id="926" name="Google Shape;926;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7" name="Google Shape;927;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8" name="Google Shape;928;p69"/>
          <p:cNvGrpSpPr/>
          <p:nvPr/>
        </p:nvGrpSpPr>
        <p:grpSpPr>
          <a:xfrm>
            <a:off x="3098359" y="6873224"/>
            <a:ext cx="152400" cy="122137"/>
            <a:chOff x="7983415" y="6582508"/>
            <a:chExt cx="152400" cy="486600"/>
          </a:xfrm>
        </p:grpSpPr>
        <p:cxnSp>
          <p:nvCxnSpPr>
            <p:cNvPr id="929" name="Google Shape;929;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0" name="Google Shape;930;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1" name="Google Shape;931;p69"/>
          <p:cNvGrpSpPr/>
          <p:nvPr/>
        </p:nvGrpSpPr>
        <p:grpSpPr>
          <a:xfrm>
            <a:off x="2400102" y="6873224"/>
            <a:ext cx="152400" cy="122137"/>
            <a:chOff x="7983415" y="6582508"/>
            <a:chExt cx="152400" cy="486600"/>
          </a:xfrm>
        </p:grpSpPr>
        <p:cxnSp>
          <p:nvCxnSpPr>
            <p:cNvPr id="932" name="Google Shape;932;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3" name="Google Shape;933;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4" name="Google Shape;934;p69"/>
          <p:cNvGrpSpPr/>
          <p:nvPr/>
        </p:nvGrpSpPr>
        <p:grpSpPr>
          <a:xfrm>
            <a:off x="1701845" y="6873224"/>
            <a:ext cx="152400" cy="122137"/>
            <a:chOff x="7983415" y="6582508"/>
            <a:chExt cx="152400" cy="486600"/>
          </a:xfrm>
        </p:grpSpPr>
        <p:cxnSp>
          <p:nvCxnSpPr>
            <p:cNvPr id="935" name="Google Shape;935;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6" name="Google Shape;936;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7" name="Google Shape;937;p69"/>
          <p:cNvGrpSpPr/>
          <p:nvPr/>
        </p:nvGrpSpPr>
        <p:grpSpPr>
          <a:xfrm>
            <a:off x="1003588" y="6873224"/>
            <a:ext cx="152400" cy="122137"/>
            <a:chOff x="7983415" y="6582508"/>
            <a:chExt cx="152400" cy="486600"/>
          </a:xfrm>
        </p:grpSpPr>
        <p:cxnSp>
          <p:nvCxnSpPr>
            <p:cNvPr id="938" name="Google Shape;938;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9" name="Google Shape;939;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940" name="Google Shape;940;p69"/>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941" name="Google Shape;941;p69"/>
          <p:cNvGrpSpPr/>
          <p:nvPr/>
        </p:nvGrpSpPr>
        <p:grpSpPr>
          <a:xfrm rot="5400000">
            <a:off x="-166454" y="5940698"/>
            <a:ext cx="152400" cy="122137"/>
            <a:chOff x="7983415" y="6582508"/>
            <a:chExt cx="152400" cy="486600"/>
          </a:xfrm>
        </p:grpSpPr>
        <p:cxnSp>
          <p:nvCxnSpPr>
            <p:cNvPr id="942" name="Google Shape;942;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3" name="Google Shape;943;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4" name="Google Shape;944;p69"/>
          <p:cNvGrpSpPr/>
          <p:nvPr/>
        </p:nvGrpSpPr>
        <p:grpSpPr>
          <a:xfrm rot="5400000">
            <a:off x="-166454" y="5467056"/>
            <a:ext cx="152400" cy="122137"/>
            <a:chOff x="7983415" y="6582508"/>
            <a:chExt cx="152400" cy="486600"/>
          </a:xfrm>
        </p:grpSpPr>
        <p:cxnSp>
          <p:nvCxnSpPr>
            <p:cNvPr id="945" name="Google Shape;945;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6" name="Google Shape;946;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7" name="Google Shape;947;p69"/>
          <p:cNvGrpSpPr/>
          <p:nvPr/>
        </p:nvGrpSpPr>
        <p:grpSpPr>
          <a:xfrm rot="5400000">
            <a:off x="-166454" y="4993414"/>
            <a:ext cx="152400" cy="122137"/>
            <a:chOff x="7983415" y="6582508"/>
            <a:chExt cx="152400" cy="486600"/>
          </a:xfrm>
        </p:grpSpPr>
        <p:cxnSp>
          <p:nvCxnSpPr>
            <p:cNvPr id="948" name="Google Shape;948;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9" name="Google Shape;949;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0" name="Google Shape;950;p69"/>
          <p:cNvGrpSpPr/>
          <p:nvPr/>
        </p:nvGrpSpPr>
        <p:grpSpPr>
          <a:xfrm rot="5400000">
            <a:off x="-166454" y="4519772"/>
            <a:ext cx="152400" cy="122137"/>
            <a:chOff x="7983415" y="6582508"/>
            <a:chExt cx="152400" cy="486600"/>
          </a:xfrm>
        </p:grpSpPr>
        <p:cxnSp>
          <p:nvCxnSpPr>
            <p:cNvPr id="951" name="Google Shape;951;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2" name="Google Shape;952;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3" name="Google Shape;953;p69"/>
          <p:cNvGrpSpPr/>
          <p:nvPr/>
        </p:nvGrpSpPr>
        <p:grpSpPr>
          <a:xfrm rot="5400000">
            <a:off x="-166454" y="4046130"/>
            <a:ext cx="152400" cy="122137"/>
            <a:chOff x="7983415" y="6582508"/>
            <a:chExt cx="152400" cy="486600"/>
          </a:xfrm>
        </p:grpSpPr>
        <p:cxnSp>
          <p:nvCxnSpPr>
            <p:cNvPr id="954" name="Google Shape;954;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5" name="Google Shape;955;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6" name="Google Shape;956;p69"/>
          <p:cNvGrpSpPr/>
          <p:nvPr/>
        </p:nvGrpSpPr>
        <p:grpSpPr>
          <a:xfrm rot="5400000">
            <a:off x="-166454" y="3572488"/>
            <a:ext cx="152400" cy="122137"/>
            <a:chOff x="7983415" y="6582508"/>
            <a:chExt cx="152400" cy="486600"/>
          </a:xfrm>
        </p:grpSpPr>
        <p:cxnSp>
          <p:nvCxnSpPr>
            <p:cNvPr id="957" name="Google Shape;957;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8" name="Google Shape;958;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9" name="Google Shape;959;p69"/>
          <p:cNvGrpSpPr/>
          <p:nvPr/>
        </p:nvGrpSpPr>
        <p:grpSpPr>
          <a:xfrm rot="5400000">
            <a:off x="-166454" y="3098846"/>
            <a:ext cx="152400" cy="122137"/>
            <a:chOff x="7983415" y="6582508"/>
            <a:chExt cx="152400" cy="486600"/>
          </a:xfrm>
        </p:grpSpPr>
        <p:cxnSp>
          <p:nvCxnSpPr>
            <p:cNvPr id="960" name="Google Shape;960;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1" name="Google Shape;961;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2" name="Google Shape;962;p69"/>
          <p:cNvGrpSpPr/>
          <p:nvPr/>
        </p:nvGrpSpPr>
        <p:grpSpPr>
          <a:xfrm rot="5400000">
            <a:off x="-166454" y="2625204"/>
            <a:ext cx="152400" cy="122137"/>
            <a:chOff x="7983415" y="6582508"/>
            <a:chExt cx="152400" cy="486600"/>
          </a:xfrm>
        </p:grpSpPr>
        <p:cxnSp>
          <p:nvCxnSpPr>
            <p:cNvPr id="963" name="Google Shape;963;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4" name="Google Shape;964;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5" name="Google Shape;965;p69"/>
          <p:cNvGrpSpPr/>
          <p:nvPr/>
        </p:nvGrpSpPr>
        <p:grpSpPr>
          <a:xfrm rot="5400000">
            <a:off x="-166454" y="2151562"/>
            <a:ext cx="152400" cy="122137"/>
            <a:chOff x="7983415" y="6582508"/>
            <a:chExt cx="152400" cy="486600"/>
          </a:xfrm>
        </p:grpSpPr>
        <p:cxnSp>
          <p:nvCxnSpPr>
            <p:cNvPr id="966" name="Google Shape;966;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7" name="Google Shape;967;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8" name="Google Shape;968;p69"/>
          <p:cNvGrpSpPr/>
          <p:nvPr/>
        </p:nvGrpSpPr>
        <p:grpSpPr>
          <a:xfrm rot="5400000">
            <a:off x="-166454" y="1677920"/>
            <a:ext cx="152400" cy="122137"/>
            <a:chOff x="7983415" y="6582508"/>
            <a:chExt cx="152400" cy="486600"/>
          </a:xfrm>
        </p:grpSpPr>
        <p:cxnSp>
          <p:nvCxnSpPr>
            <p:cNvPr id="969" name="Google Shape;969;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0" name="Google Shape;970;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1" name="Google Shape;971;p69"/>
          <p:cNvGrpSpPr/>
          <p:nvPr/>
        </p:nvGrpSpPr>
        <p:grpSpPr>
          <a:xfrm rot="5400000">
            <a:off x="-166454" y="997329"/>
            <a:ext cx="152400" cy="122137"/>
            <a:chOff x="7983415" y="6582508"/>
            <a:chExt cx="152400" cy="486600"/>
          </a:xfrm>
        </p:grpSpPr>
        <p:cxnSp>
          <p:nvCxnSpPr>
            <p:cNvPr id="972" name="Google Shape;972;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3" name="Google Shape;973;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974" name="Google Shape;974;p69"/>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975" name="Google Shape;975;p69"/>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976" name="Google Shape;976;p69"/>
          <p:cNvGrpSpPr/>
          <p:nvPr/>
        </p:nvGrpSpPr>
        <p:grpSpPr>
          <a:xfrm rot="5400000">
            <a:off x="9151353" y="5940698"/>
            <a:ext cx="152400" cy="122137"/>
            <a:chOff x="7983415" y="6582508"/>
            <a:chExt cx="152400" cy="486600"/>
          </a:xfrm>
        </p:grpSpPr>
        <p:cxnSp>
          <p:nvCxnSpPr>
            <p:cNvPr id="977" name="Google Shape;977;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8" name="Google Shape;978;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9" name="Google Shape;979;p69"/>
          <p:cNvGrpSpPr/>
          <p:nvPr/>
        </p:nvGrpSpPr>
        <p:grpSpPr>
          <a:xfrm rot="5400000">
            <a:off x="9151353" y="5467056"/>
            <a:ext cx="152400" cy="122137"/>
            <a:chOff x="7983415" y="6582508"/>
            <a:chExt cx="152400" cy="486600"/>
          </a:xfrm>
        </p:grpSpPr>
        <p:cxnSp>
          <p:nvCxnSpPr>
            <p:cNvPr id="980" name="Google Shape;980;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1" name="Google Shape;981;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82" name="Google Shape;982;p69"/>
          <p:cNvGrpSpPr/>
          <p:nvPr/>
        </p:nvGrpSpPr>
        <p:grpSpPr>
          <a:xfrm rot="5400000">
            <a:off x="9151353" y="4993414"/>
            <a:ext cx="152400" cy="122137"/>
            <a:chOff x="7983415" y="6582508"/>
            <a:chExt cx="152400" cy="486600"/>
          </a:xfrm>
        </p:grpSpPr>
        <p:cxnSp>
          <p:nvCxnSpPr>
            <p:cNvPr id="983" name="Google Shape;983;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4" name="Google Shape;984;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85" name="Google Shape;985;p69"/>
          <p:cNvGrpSpPr/>
          <p:nvPr/>
        </p:nvGrpSpPr>
        <p:grpSpPr>
          <a:xfrm rot="5400000">
            <a:off x="9151353" y="4519772"/>
            <a:ext cx="152400" cy="122137"/>
            <a:chOff x="7983415" y="6582508"/>
            <a:chExt cx="152400" cy="486600"/>
          </a:xfrm>
        </p:grpSpPr>
        <p:cxnSp>
          <p:nvCxnSpPr>
            <p:cNvPr id="986" name="Google Shape;986;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7" name="Google Shape;987;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88" name="Google Shape;988;p69"/>
          <p:cNvGrpSpPr/>
          <p:nvPr/>
        </p:nvGrpSpPr>
        <p:grpSpPr>
          <a:xfrm rot="5400000">
            <a:off x="9151353" y="4046130"/>
            <a:ext cx="152400" cy="122137"/>
            <a:chOff x="7983415" y="6582508"/>
            <a:chExt cx="152400" cy="486600"/>
          </a:xfrm>
        </p:grpSpPr>
        <p:cxnSp>
          <p:nvCxnSpPr>
            <p:cNvPr id="989" name="Google Shape;989;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0" name="Google Shape;990;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1" name="Google Shape;991;p69"/>
          <p:cNvGrpSpPr/>
          <p:nvPr/>
        </p:nvGrpSpPr>
        <p:grpSpPr>
          <a:xfrm rot="5400000">
            <a:off x="9151353" y="3572488"/>
            <a:ext cx="152400" cy="122137"/>
            <a:chOff x="7983415" y="6582508"/>
            <a:chExt cx="152400" cy="486600"/>
          </a:xfrm>
        </p:grpSpPr>
        <p:cxnSp>
          <p:nvCxnSpPr>
            <p:cNvPr id="992" name="Google Shape;992;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3" name="Google Shape;993;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4" name="Google Shape;994;p69"/>
          <p:cNvGrpSpPr/>
          <p:nvPr/>
        </p:nvGrpSpPr>
        <p:grpSpPr>
          <a:xfrm rot="5400000">
            <a:off x="9151353" y="3098846"/>
            <a:ext cx="152400" cy="122137"/>
            <a:chOff x="7983415" y="6582508"/>
            <a:chExt cx="152400" cy="486600"/>
          </a:xfrm>
        </p:grpSpPr>
        <p:cxnSp>
          <p:nvCxnSpPr>
            <p:cNvPr id="995" name="Google Shape;995;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6" name="Google Shape;996;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7" name="Google Shape;997;p69"/>
          <p:cNvGrpSpPr/>
          <p:nvPr/>
        </p:nvGrpSpPr>
        <p:grpSpPr>
          <a:xfrm rot="5400000">
            <a:off x="9151353" y="2625204"/>
            <a:ext cx="152400" cy="122137"/>
            <a:chOff x="7983415" y="6582508"/>
            <a:chExt cx="152400" cy="486600"/>
          </a:xfrm>
        </p:grpSpPr>
        <p:cxnSp>
          <p:nvCxnSpPr>
            <p:cNvPr id="998" name="Google Shape;998;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9" name="Google Shape;999;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0" name="Google Shape;1000;p69"/>
          <p:cNvGrpSpPr/>
          <p:nvPr/>
        </p:nvGrpSpPr>
        <p:grpSpPr>
          <a:xfrm rot="5400000">
            <a:off x="9151353" y="2151562"/>
            <a:ext cx="152400" cy="122137"/>
            <a:chOff x="7983415" y="6582508"/>
            <a:chExt cx="152400" cy="486600"/>
          </a:xfrm>
        </p:grpSpPr>
        <p:cxnSp>
          <p:nvCxnSpPr>
            <p:cNvPr id="1001" name="Google Shape;1001;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2" name="Google Shape;1002;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3" name="Google Shape;1003;p69"/>
          <p:cNvGrpSpPr/>
          <p:nvPr/>
        </p:nvGrpSpPr>
        <p:grpSpPr>
          <a:xfrm rot="5400000">
            <a:off x="9151353" y="1677920"/>
            <a:ext cx="152400" cy="122137"/>
            <a:chOff x="7983415" y="6582508"/>
            <a:chExt cx="152400" cy="486600"/>
          </a:xfrm>
        </p:grpSpPr>
        <p:cxnSp>
          <p:nvCxnSpPr>
            <p:cNvPr id="1004" name="Google Shape;1004;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5" name="Google Shape;1005;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6" name="Google Shape;1006;p69"/>
          <p:cNvGrpSpPr/>
          <p:nvPr/>
        </p:nvGrpSpPr>
        <p:grpSpPr>
          <a:xfrm rot="5400000">
            <a:off x="9151353" y="997329"/>
            <a:ext cx="152400" cy="122137"/>
            <a:chOff x="7983415" y="6582508"/>
            <a:chExt cx="152400" cy="486600"/>
          </a:xfrm>
        </p:grpSpPr>
        <p:cxnSp>
          <p:nvCxnSpPr>
            <p:cNvPr id="1007" name="Google Shape;1007;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8" name="Google Shape;1008;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009" name="Google Shape;1009;p69"/>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1010" name="Google Shape;1010;p69"/>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1011" name="Google Shape;1011;p69"/>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1012" name="Google Shape;1012;p69"/>
          <p:cNvGrpSpPr/>
          <p:nvPr/>
        </p:nvGrpSpPr>
        <p:grpSpPr>
          <a:xfrm>
            <a:off x="7986158" y="-141189"/>
            <a:ext cx="152400" cy="122137"/>
            <a:chOff x="7983415" y="6582508"/>
            <a:chExt cx="152400" cy="486600"/>
          </a:xfrm>
        </p:grpSpPr>
        <p:cxnSp>
          <p:nvCxnSpPr>
            <p:cNvPr id="1013" name="Google Shape;1013;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4" name="Google Shape;1014;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5" name="Google Shape;1015;p69"/>
          <p:cNvGrpSpPr/>
          <p:nvPr/>
        </p:nvGrpSpPr>
        <p:grpSpPr>
          <a:xfrm>
            <a:off x="7287901" y="-141189"/>
            <a:ext cx="152400" cy="122137"/>
            <a:chOff x="7983415" y="6582508"/>
            <a:chExt cx="152400" cy="486600"/>
          </a:xfrm>
        </p:grpSpPr>
        <p:cxnSp>
          <p:nvCxnSpPr>
            <p:cNvPr id="1016" name="Google Shape;1016;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7" name="Google Shape;1017;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8" name="Google Shape;1018;p69"/>
          <p:cNvGrpSpPr/>
          <p:nvPr/>
        </p:nvGrpSpPr>
        <p:grpSpPr>
          <a:xfrm>
            <a:off x="6589644" y="-141189"/>
            <a:ext cx="152400" cy="122137"/>
            <a:chOff x="7983415" y="6582508"/>
            <a:chExt cx="152400" cy="486600"/>
          </a:xfrm>
        </p:grpSpPr>
        <p:cxnSp>
          <p:nvCxnSpPr>
            <p:cNvPr id="1019" name="Google Shape;1019;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0" name="Google Shape;1020;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21" name="Google Shape;1021;p69"/>
          <p:cNvGrpSpPr/>
          <p:nvPr/>
        </p:nvGrpSpPr>
        <p:grpSpPr>
          <a:xfrm>
            <a:off x="5891387" y="-141189"/>
            <a:ext cx="152400" cy="122137"/>
            <a:chOff x="7983415" y="6582508"/>
            <a:chExt cx="152400" cy="486600"/>
          </a:xfrm>
        </p:grpSpPr>
        <p:cxnSp>
          <p:nvCxnSpPr>
            <p:cNvPr id="1022" name="Google Shape;1022;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3" name="Google Shape;1023;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24" name="Google Shape;1024;p69"/>
          <p:cNvGrpSpPr/>
          <p:nvPr/>
        </p:nvGrpSpPr>
        <p:grpSpPr>
          <a:xfrm>
            <a:off x="5193130" y="-141189"/>
            <a:ext cx="152400" cy="122137"/>
            <a:chOff x="7983415" y="6582508"/>
            <a:chExt cx="152400" cy="486600"/>
          </a:xfrm>
        </p:grpSpPr>
        <p:cxnSp>
          <p:nvCxnSpPr>
            <p:cNvPr id="1025" name="Google Shape;1025;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6" name="Google Shape;1026;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27" name="Google Shape;1027;p69"/>
          <p:cNvGrpSpPr/>
          <p:nvPr/>
        </p:nvGrpSpPr>
        <p:grpSpPr>
          <a:xfrm>
            <a:off x="4494873" y="-141189"/>
            <a:ext cx="152400" cy="122137"/>
            <a:chOff x="7983415" y="6582508"/>
            <a:chExt cx="152400" cy="486600"/>
          </a:xfrm>
        </p:grpSpPr>
        <p:cxnSp>
          <p:nvCxnSpPr>
            <p:cNvPr id="1028" name="Google Shape;1028;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9" name="Google Shape;1029;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0" name="Google Shape;1030;p69"/>
          <p:cNvGrpSpPr/>
          <p:nvPr/>
        </p:nvGrpSpPr>
        <p:grpSpPr>
          <a:xfrm>
            <a:off x="3796616" y="-141189"/>
            <a:ext cx="152400" cy="122137"/>
            <a:chOff x="7983415" y="6582508"/>
            <a:chExt cx="152400" cy="486600"/>
          </a:xfrm>
        </p:grpSpPr>
        <p:cxnSp>
          <p:nvCxnSpPr>
            <p:cNvPr id="1031" name="Google Shape;1031;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2" name="Google Shape;1032;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3" name="Google Shape;1033;p69"/>
          <p:cNvGrpSpPr/>
          <p:nvPr/>
        </p:nvGrpSpPr>
        <p:grpSpPr>
          <a:xfrm>
            <a:off x="3098359" y="-141189"/>
            <a:ext cx="152400" cy="122137"/>
            <a:chOff x="7983415" y="6582508"/>
            <a:chExt cx="152400" cy="486600"/>
          </a:xfrm>
        </p:grpSpPr>
        <p:cxnSp>
          <p:nvCxnSpPr>
            <p:cNvPr id="1034" name="Google Shape;1034;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5" name="Google Shape;1035;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6" name="Google Shape;1036;p69"/>
          <p:cNvGrpSpPr/>
          <p:nvPr/>
        </p:nvGrpSpPr>
        <p:grpSpPr>
          <a:xfrm>
            <a:off x="2400102" y="-141189"/>
            <a:ext cx="152400" cy="122137"/>
            <a:chOff x="7983415" y="6582508"/>
            <a:chExt cx="152400" cy="486600"/>
          </a:xfrm>
        </p:grpSpPr>
        <p:cxnSp>
          <p:nvCxnSpPr>
            <p:cNvPr id="1037" name="Google Shape;1037;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8" name="Google Shape;1038;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9" name="Google Shape;1039;p69"/>
          <p:cNvGrpSpPr/>
          <p:nvPr/>
        </p:nvGrpSpPr>
        <p:grpSpPr>
          <a:xfrm>
            <a:off x="1701845" y="-141189"/>
            <a:ext cx="152400" cy="122137"/>
            <a:chOff x="7983415" y="6582508"/>
            <a:chExt cx="152400" cy="486600"/>
          </a:xfrm>
        </p:grpSpPr>
        <p:cxnSp>
          <p:nvCxnSpPr>
            <p:cNvPr id="1040" name="Google Shape;1040;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1" name="Google Shape;1041;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2" name="Google Shape;1042;p69"/>
          <p:cNvGrpSpPr/>
          <p:nvPr/>
        </p:nvGrpSpPr>
        <p:grpSpPr>
          <a:xfrm>
            <a:off x="1003588" y="-141189"/>
            <a:ext cx="152400" cy="122137"/>
            <a:chOff x="7983415" y="6582508"/>
            <a:chExt cx="152400" cy="486600"/>
          </a:xfrm>
        </p:grpSpPr>
        <p:cxnSp>
          <p:nvCxnSpPr>
            <p:cNvPr id="1043" name="Google Shape;1043;p6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4" name="Google Shape;1044;p6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1045" name="Google Shape;1045;p69"/>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046" name="Google Shape;1046;p69"/>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u="none">
                <a:solidFill>
                  <a:srgbClr val="7F7F7F"/>
                </a:solidFill>
                <a:latin typeface="Cabin"/>
                <a:ea typeface="Cabin"/>
                <a:cs typeface="Cabin"/>
                <a:sym typeface="Cabin"/>
              </a:rPr>
              <a:t>‹#›</a:t>
            </a:fld>
            <a:endParaRPr sz="800" u="none">
              <a:solidFill>
                <a:srgbClr val="7F7F7F"/>
              </a:solidFill>
              <a:latin typeface="Cabin"/>
              <a:ea typeface="Cabin"/>
              <a:cs typeface="Cabin"/>
              <a:sym typeface="Cabin"/>
            </a:endParaRPr>
          </a:p>
        </p:txBody>
      </p:sp>
      <p:cxnSp>
        <p:nvCxnSpPr>
          <p:cNvPr id="1047" name="Google Shape;1047;p69"/>
          <p:cNvCxnSpPr/>
          <p:nvPr/>
        </p:nvCxnSpPr>
        <p:spPr>
          <a:xfrm>
            <a:off x="460845" y="4978282"/>
            <a:ext cx="8222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 No Sub">
  <p:cSld name="2 No Sub">
    <p:spTree>
      <p:nvGrpSpPr>
        <p:cNvPr id="1" name="Shape 1048"/>
        <p:cNvGrpSpPr/>
        <p:nvPr/>
      </p:nvGrpSpPr>
      <p:grpSpPr>
        <a:xfrm>
          <a:off x="0" y="0"/>
          <a:ext cx="0" cy="0"/>
          <a:chOff x="0" y="0"/>
          <a:chExt cx="0" cy="0"/>
        </a:xfrm>
      </p:grpSpPr>
      <p:sp>
        <p:nvSpPr>
          <p:cNvPr id="1049" name="Google Shape;1049;p70"/>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50" name="Google Shape;1050;p70"/>
          <p:cNvSpPr txBox="1">
            <a:spLocks noGrp="1"/>
          </p:cNvSpPr>
          <p:nvPr>
            <p:ph type="body" idx="1"/>
          </p:nvPr>
        </p:nvSpPr>
        <p:spPr>
          <a:xfrm>
            <a:off x="457732" y="1134598"/>
            <a:ext cx="4037100" cy="52647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051" name="Google Shape;1051;p70"/>
          <p:cNvSpPr txBox="1">
            <a:spLocks noGrp="1"/>
          </p:cNvSpPr>
          <p:nvPr>
            <p:ph type="body" idx="2"/>
          </p:nvPr>
        </p:nvSpPr>
        <p:spPr>
          <a:xfrm>
            <a:off x="4647276" y="1134598"/>
            <a:ext cx="4037100" cy="52647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1052" name="Google Shape;1052;p70"/>
          <p:cNvGrpSpPr/>
          <p:nvPr/>
        </p:nvGrpSpPr>
        <p:grpSpPr>
          <a:xfrm>
            <a:off x="-151322" y="-141189"/>
            <a:ext cx="9439944" cy="7136549"/>
            <a:chOff x="-151322" y="-141189"/>
            <a:chExt cx="9439944" cy="7136549"/>
          </a:xfrm>
        </p:grpSpPr>
        <p:grpSp>
          <p:nvGrpSpPr>
            <p:cNvPr id="1053" name="Google Shape;1053;p70"/>
            <p:cNvGrpSpPr/>
            <p:nvPr/>
          </p:nvGrpSpPr>
          <p:grpSpPr>
            <a:xfrm>
              <a:off x="457731" y="6873224"/>
              <a:ext cx="8226688" cy="122137"/>
              <a:chOff x="457731" y="6582508"/>
              <a:chExt cx="8226688" cy="486600"/>
            </a:xfrm>
          </p:grpSpPr>
          <p:cxnSp>
            <p:nvCxnSpPr>
              <p:cNvPr id="1054" name="Google Shape;1054;p70"/>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5" name="Google Shape;1055;p70"/>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056" name="Google Shape;1056;p70"/>
              <p:cNvGrpSpPr/>
              <p:nvPr/>
            </p:nvGrpSpPr>
            <p:grpSpPr>
              <a:xfrm>
                <a:off x="7986158" y="6582508"/>
                <a:ext cx="152400" cy="486600"/>
                <a:chOff x="7983415" y="6582508"/>
                <a:chExt cx="152400" cy="486600"/>
              </a:xfrm>
            </p:grpSpPr>
            <p:cxnSp>
              <p:nvCxnSpPr>
                <p:cNvPr id="1057" name="Google Shape;1057;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8" name="Google Shape;1058;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59" name="Google Shape;1059;p70"/>
              <p:cNvGrpSpPr/>
              <p:nvPr/>
            </p:nvGrpSpPr>
            <p:grpSpPr>
              <a:xfrm>
                <a:off x="7287901" y="6582508"/>
                <a:ext cx="152400" cy="486600"/>
                <a:chOff x="7983415" y="6582508"/>
                <a:chExt cx="152400" cy="486600"/>
              </a:xfrm>
            </p:grpSpPr>
            <p:cxnSp>
              <p:nvCxnSpPr>
                <p:cNvPr id="1060" name="Google Shape;1060;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61" name="Google Shape;1061;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62" name="Google Shape;1062;p70"/>
              <p:cNvGrpSpPr/>
              <p:nvPr/>
            </p:nvGrpSpPr>
            <p:grpSpPr>
              <a:xfrm>
                <a:off x="6589644" y="6582508"/>
                <a:ext cx="152400" cy="486600"/>
                <a:chOff x="7983415" y="6582508"/>
                <a:chExt cx="152400" cy="486600"/>
              </a:xfrm>
            </p:grpSpPr>
            <p:cxnSp>
              <p:nvCxnSpPr>
                <p:cNvPr id="1063" name="Google Shape;1063;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64" name="Google Shape;1064;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65" name="Google Shape;1065;p70"/>
              <p:cNvGrpSpPr/>
              <p:nvPr/>
            </p:nvGrpSpPr>
            <p:grpSpPr>
              <a:xfrm>
                <a:off x="5891387" y="6582508"/>
                <a:ext cx="152400" cy="486600"/>
                <a:chOff x="7983415" y="6582508"/>
                <a:chExt cx="152400" cy="486600"/>
              </a:xfrm>
            </p:grpSpPr>
            <p:cxnSp>
              <p:nvCxnSpPr>
                <p:cNvPr id="1066" name="Google Shape;1066;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67" name="Google Shape;1067;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68" name="Google Shape;1068;p70"/>
              <p:cNvGrpSpPr/>
              <p:nvPr/>
            </p:nvGrpSpPr>
            <p:grpSpPr>
              <a:xfrm>
                <a:off x="5193130" y="6582508"/>
                <a:ext cx="152400" cy="486600"/>
                <a:chOff x="7983415" y="6582508"/>
                <a:chExt cx="152400" cy="486600"/>
              </a:xfrm>
            </p:grpSpPr>
            <p:cxnSp>
              <p:nvCxnSpPr>
                <p:cNvPr id="1069" name="Google Shape;1069;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0" name="Google Shape;1070;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71" name="Google Shape;1071;p70"/>
              <p:cNvGrpSpPr/>
              <p:nvPr/>
            </p:nvGrpSpPr>
            <p:grpSpPr>
              <a:xfrm>
                <a:off x="4494873" y="6582508"/>
                <a:ext cx="152400" cy="486600"/>
                <a:chOff x="7983415" y="6582508"/>
                <a:chExt cx="152400" cy="486600"/>
              </a:xfrm>
            </p:grpSpPr>
            <p:cxnSp>
              <p:nvCxnSpPr>
                <p:cNvPr id="1072" name="Google Shape;1072;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3" name="Google Shape;1073;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74" name="Google Shape;1074;p70"/>
              <p:cNvGrpSpPr/>
              <p:nvPr/>
            </p:nvGrpSpPr>
            <p:grpSpPr>
              <a:xfrm>
                <a:off x="3796616" y="6582508"/>
                <a:ext cx="152400" cy="486600"/>
                <a:chOff x="7983415" y="6582508"/>
                <a:chExt cx="152400" cy="486600"/>
              </a:xfrm>
            </p:grpSpPr>
            <p:cxnSp>
              <p:nvCxnSpPr>
                <p:cNvPr id="1075" name="Google Shape;1075;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6" name="Google Shape;1076;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77" name="Google Shape;1077;p70"/>
              <p:cNvGrpSpPr/>
              <p:nvPr/>
            </p:nvGrpSpPr>
            <p:grpSpPr>
              <a:xfrm>
                <a:off x="3098359" y="6582508"/>
                <a:ext cx="152400" cy="486600"/>
                <a:chOff x="7983415" y="6582508"/>
                <a:chExt cx="152400" cy="486600"/>
              </a:xfrm>
            </p:grpSpPr>
            <p:cxnSp>
              <p:nvCxnSpPr>
                <p:cNvPr id="1078" name="Google Shape;1078;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9" name="Google Shape;1079;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0" name="Google Shape;1080;p70"/>
              <p:cNvGrpSpPr/>
              <p:nvPr/>
            </p:nvGrpSpPr>
            <p:grpSpPr>
              <a:xfrm>
                <a:off x="2400102" y="6582508"/>
                <a:ext cx="152400" cy="486600"/>
                <a:chOff x="7983415" y="6582508"/>
                <a:chExt cx="152400" cy="486600"/>
              </a:xfrm>
            </p:grpSpPr>
            <p:cxnSp>
              <p:nvCxnSpPr>
                <p:cNvPr id="1081" name="Google Shape;1081;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2" name="Google Shape;1082;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3" name="Google Shape;1083;p70"/>
              <p:cNvGrpSpPr/>
              <p:nvPr/>
            </p:nvGrpSpPr>
            <p:grpSpPr>
              <a:xfrm>
                <a:off x="1701845" y="6582508"/>
                <a:ext cx="152400" cy="486600"/>
                <a:chOff x="7983415" y="6582508"/>
                <a:chExt cx="152400" cy="486600"/>
              </a:xfrm>
            </p:grpSpPr>
            <p:cxnSp>
              <p:nvCxnSpPr>
                <p:cNvPr id="1084" name="Google Shape;1084;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5" name="Google Shape;1085;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6" name="Google Shape;1086;p70"/>
              <p:cNvGrpSpPr/>
              <p:nvPr/>
            </p:nvGrpSpPr>
            <p:grpSpPr>
              <a:xfrm>
                <a:off x="1003588" y="6582508"/>
                <a:ext cx="152400" cy="486600"/>
                <a:chOff x="7983415" y="6582508"/>
                <a:chExt cx="152400" cy="486600"/>
              </a:xfrm>
            </p:grpSpPr>
            <p:cxnSp>
              <p:nvCxnSpPr>
                <p:cNvPr id="1087" name="Google Shape;1087;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8" name="Google Shape;1088;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089" name="Google Shape;1089;p70"/>
            <p:cNvGrpSpPr/>
            <p:nvPr/>
          </p:nvGrpSpPr>
          <p:grpSpPr>
            <a:xfrm>
              <a:off x="-151322" y="454006"/>
              <a:ext cx="122137" cy="5945205"/>
              <a:chOff x="-238872" y="454006"/>
              <a:chExt cx="122137" cy="5945205"/>
            </a:xfrm>
          </p:grpSpPr>
          <p:cxnSp>
            <p:nvCxnSpPr>
              <p:cNvPr id="1090" name="Google Shape;1090;p70"/>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091" name="Google Shape;1091;p70"/>
              <p:cNvGrpSpPr/>
              <p:nvPr/>
            </p:nvGrpSpPr>
            <p:grpSpPr>
              <a:xfrm rot="5400000">
                <a:off x="-254004" y="5940698"/>
                <a:ext cx="152400" cy="122137"/>
                <a:chOff x="7983415" y="6582508"/>
                <a:chExt cx="152400" cy="486600"/>
              </a:xfrm>
            </p:grpSpPr>
            <p:cxnSp>
              <p:nvCxnSpPr>
                <p:cNvPr id="1092" name="Google Shape;1092;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3" name="Google Shape;1093;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4" name="Google Shape;1094;p70"/>
              <p:cNvGrpSpPr/>
              <p:nvPr/>
            </p:nvGrpSpPr>
            <p:grpSpPr>
              <a:xfrm rot="5400000">
                <a:off x="-254004" y="5467056"/>
                <a:ext cx="152400" cy="122137"/>
                <a:chOff x="7983415" y="6582508"/>
                <a:chExt cx="152400" cy="486600"/>
              </a:xfrm>
            </p:grpSpPr>
            <p:cxnSp>
              <p:nvCxnSpPr>
                <p:cNvPr id="1095" name="Google Shape;1095;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6" name="Google Shape;1096;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7" name="Google Shape;1097;p70"/>
              <p:cNvGrpSpPr/>
              <p:nvPr/>
            </p:nvGrpSpPr>
            <p:grpSpPr>
              <a:xfrm rot="5400000">
                <a:off x="-254004" y="4993414"/>
                <a:ext cx="152400" cy="122137"/>
                <a:chOff x="7983415" y="6582508"/>
                <a:chExt cx="152400" cy="486600"/>
              </a:xfrm>
            </p:grpSpPr>
            <p:cxnSp>
              <p:nvCxnSpPr>
                <p:cNvPr id="1098" name="Google Shape;1098;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9" name="Google Shape;1099;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0" name="Google Shape;1100;p70"/>
              <p:cNvGrpSpPr/>
              <p:nvPr/>
            </p:nvGrpSpPr>
            <p:grpSpPr>
              <a:xfrm rot="5400000">
                <a:off x="-254004" y="4519772"/>
                <a:ext cx="152400" cy="122137"/>
                <a:chOff x="7983415" y="6582508"/>
                <a:chExt cx="152400" cy="486600"/>
              </a:xfrm>
            </p:grpSpPr>
            <p:cxnSp>
              <p:nvCxnSpPr>
                <p:cNvPr id="1101" name="Google Shape;1101;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2" name="Google Shape;1102;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3" name="Google Shape;1103;p70"/>
              <p:cNvGrpSpPr/>
              <p:nvPr/>
            </p:nvGrpSpPr>
            <p:grpSpPr>
              <a:xfrm rot="5400000">
                <a:off x="-254004" y="4046130"/>
                <a:ext cx="152400" cy="122137"/>
                <a:chOff x="7983415" y="6582508"/>
                <a:chExt cx="152400" cy="486600"/>
              </a:xfrm>
            </p:grpSpPr>
            <p:cxnSp>
              <p:nvCxnSpPr>
                <p:cNvPr id="1104" name="Google Shape;1104;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5" name="Google Shape;1105;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6" name="Google Shape;1106;p70"/>
              <p:cNvGrpSpPr/>
              <p:nvPr/>
            </p:nvGrpSpPr>
            <p:grpSpPr>
              <a:xfrm rot="5400000">
                <a:off x="-254004" y="3572488"/>
                <a:ext cx="152400" cy="122137"/>
                <a:chOff x="7983415" y="6582508"/>
                <a:chExt cx="152400" cy="486600"/>
              </a:xfrm>
            </p:grpSpPr>
            <p:cxnSp>
              <p:nvCxnSpPr>
                <p:cNvPr id="1107" name="Google Shape;1107;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8" name="Google Shape;1108;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9" name="Google Shape;1109;p70"/>
              <p:cNvGrpSpPr/>
              <p:nvPr/>
            </p:nvGrpSpPr>
            <p:grpSpPr>
              <a:xfrm rot="5400000">
                <a:off x="-254004" y="3098846"/>
                <a:ext cx="152400" cy="122137"/>
                <a:chOff x="7983415" y="6582508"/>
                <a:chExt cx="152400" cy="486600"/>
              </a:xfrm>
            </p:grpSpPr>
            <p:cxnSp>
              <p:nvCxnSpPr>
                <p:cNvPr id="1110" name="Google Shape;1110;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1" name="Google Shape;1111;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2" name="Google Shape;1112;p70"/>
              <p:cNvGrpSpPr/>
              <p:nvPr/>
            </p:nvGrpSpPr>
            <p:grpSpPr>
              <a:xfrm rot="5400000">
                <a:off x="-254004" y="2625204"/>
                <a:ext cx="152400" cy="122137"/>
                <a:chOff x="7983415" y="6582508"/>
                <a:chExt cx="152400" cy="486600"/>
              </a:xfrm>
            </p:grpSpPr>
            <p:cxnSp>
              <p:nvCxnSpPr>
                <p:cNvPr id="1113" name="Google Shape;1113;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4" name="Google Shape;1114;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5" name="Google Shape;1115;p70"/>
              <p:cNvGrpSpPr/>
              <p:nvPr/>
            </p:nvGrpSpPr>
            <p:grpSpPr>
              <a:xfrm rot="5400000">
                <a:off x="-254004" y="2151562"/>
                <a:ext cx="152400" cy="122137"/>
                <a:chOff x="7983415" y="6582508"/>
                <a:chExt cx="152400" cy="486600"/>
              </a:xfrm>
            </p:grpSpPr>
            <p:cxnSp>
              <p:nvCxnSpPr>
                <p:cNvPr id="1116" name="Google Shape;1116;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7" name="Google Shape;1117;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8" name="Google Shape;1118;p70"/>
              <p:cNvGrpSpPr/>
              <p:nvPr/>
            </p:nvGrpSpPr>
            <p:grpSpPr>
              <a:xfrm rot="5400000">
                <a:off x="-254004" y="1677920"/>
                <a:ext cx="152400" cy="122137"/>
                <a:chOff x="7983415" y="6582508"/>
                <a:chExt cx="152400" cy="486600"/>
              </a:xfrm>
            </p:grpSpPr>
            <p:cxnSp>
              <p:nvCxnSpPr>
                <p:cNvPr id="1119" name="Google Shape;1119;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0" name="Google Shape;1120;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21" name="Google Shape;1121;p70"/>
              <p:cNvGrpSpPr/>
              <p:nvPr/>
            </p:nvGrpSpPr>
            <p:grpSpPr>
              <a:xfrm rot="5400000">
                <a:off x="-254004" y="997329"/>
                <a:ext cx="152400" cy="122137"/>
                <a:chOff x="7983415" y="6582508"/>
                <a:chExt cx="152400" cy="486600"/>
              </a:xfrm>
            </p:grpSpPr>
            <p:cxnSp>
              <p:nvCxnSpPr>
                <p:cNvPr id="1122" name="Google Shape;1122;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3" name="Google Shape;1123;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124" name="Google Shape;1124;p70"/>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125" name="Google Shape;1125;p70"/>
            <p:cNvGrpSpPr/>
            <p:nvPr/>
          </p:nvGrpSpPr>
          <p:grpSpPr>
            <a:xfrm>
              <a:off x="9166485" y="454006"/>
              <a:ext cx="122137" cy="5945205"/>
              <a:chOff x="-238872" y="454006"/>
              <a:chExt cx="122137" cy="5945205"/>
            </a:xfrm>
          </p:grpSpPr>
          <p:cxnSp>
            <p:nvCxnSpPr>
              <p:cNvPr id="1126" name="Google Shape;1126;p70"/>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127" name="Google Shape;1127;p70"/>
              <p:cNvGrpSpPr/>
              <p:nvPr/>
            </p:nvGrpSpPr>
            <p:grpSpPr>
              <a:xfrm rot="5400000">
                <a:off x="-254004" y="5940698"/>
                <a:ext cx="152400" cy="122137"/>
                <a:chOff x="7983415" y="6582508"/>
                <a:chExt cx="152400" cy="486600"/>
              </a:xfrm>
            </p:grpSpPr>
            <p:cxnSp>
              <p:nvCxnSpPr>
                <p:cNvPr id="1128" name="Google Shape;1128;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9" name="Google Shape;1129;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0" name="Google Shape;1130;p70"/>
              <p:cNvGrpSpPr/>
              <p:nvPr/>
            </p:nvGrpSpPr>
            <p:grpSpPr>
              <a:xfrm rot="5400000">
                <a:off x="-254004" y="5467056"/>
                <a:ext cx="152400" cy="122137"/>
                <a:chOff x="7983415" y="6582508"/>
                <a:chExt cx="152400" cy="486600"/>
              </a:xfrm>
            </p:grpSpPr>
            <p:cxnSp>
              <p:nvCxnSpPr>
                <p:cNvPr id="1131" name="Google Shape;1131;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2" name="Google Shape;1132;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3" name="Google Shape;1133;p70"/>
              <p:cNvGrpSpPr/>
              <p:nvPr/>
            </p:nvGrpSpPr>
            <p:grpSpPr>
              <a:xfrm rot="5400000">
                <a:off x="-254004" y="4993414"/>
                <a:ext cx="152400" cy="122137"/>
                <a:chOff x="7983415" y="6582508"/>
                <a:chExt cx="152400" cy="486600"/>
              </a:xfrm>
            </p:grpSpPr>
            <p:cxnSp>
              <p:nvCxnSpPr>
                <p:cNvPr id="1134" name="Google Shape;1134;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5" name="Google Shape;1135;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6" name="Google Shape;1136;p70"/>
              <p:cNvGrpSpPr/>
              <p:nvPr/>
            </p:nvGrpSpPr>
            <p:grpSpPr>
              <a:xfrm rot="5400000">
                <a:off x="-254004" y="4519772"/>
                <a:ext cx="152400" cy="122137"/>
                <a:chOff x="7983415" y="6582508"/>
                <a:chExt cx="152400" cy="486600"/>
              </a:xfrm>
            </p:grpSpPr>
            <p:cxnSp>
              <p:nvCxnSpPr>
                <p:cNvPr id="1137" name="Google Shape;1137;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8" name="Google Shape;1138;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9" name="Google Shape;1139;p70"/>
              <p:cNvGrpSpPr/>
              <p:nvPr/>
            </p:nvGrpSpPr>
            <p:grpSpPr>
              <a:xfrm rot="5400000">
                <a:off x="-254004" y="4046130"/>
                <a:ext cx="152400" cy="122137"/>
                <a:chOff x="7983415" y="6582508"/>
                <a:chExt cx="152400" cy="486600"/>
              </a:xfrm>
            </p:grpSpPr>
            <p:cxnSp>
              <p:nvCxnSpPr>
                <p:cNvPr id="1140" name="Google Shape;1140;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1" name="Google Shape;1141;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42" name="Google Shape;1142;p70"/>
              <p:cNvGrpSpPr/>
              <p:nvPr/>
            </p:nvGrpSpPr>
            <p:grpSpPr>
              <a:xfrm rot="5400000">
                <a:off x="-254004" y="3572488"/>
                <a:ext cx="152400" cy="122137"/>
                <a:chOff x="7983415" y="6582508"/>
                <a:chExt cx="152400" cy="486600"/>
              </a:xfrm>
            </p:grpSpPr>
            <p:cxnSp>
              <p:nvCxnSpPr>
                <p:cNvPr id="1143" name="Google Shape;1143;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4" name="Google Shape;1144;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45" name="Google Shape;1145;p70"/>
              <p:cNvGrpSpPr/>
              <p:nvPr/>
            </p:nvGrpSpPr>
            <p:grpSpPr>
              <a:xfrm rot="5400000">
                <a:off x="-254004" y="3098846"/>
                <a:ext cx="152400" cy="122137"/>
                <a:chOff x="7983415" y="6582508"/>
                <a:chExt cx="152400" cy="486600"/>
              </a:xfrm>
            </p:grpSpPr>
            <p:cxnSp>
              <p:nvCxnSpPr>
                <p:cNvPr id="1146" name="Google Shape;1146;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7" name="Google Shape;1147;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48" name="Google Shape;1148;p70"/>
              <p:cNvGrpSpPr/>
              <p:nvPr/>
            </p:nvGrpSpPr>
            <p:grpSpPr>
              <a:xfrm rot="5400000">
                <a:off x="-254004" y="2625204"/>
                <a:ext cx="152400" cy="122137"/>
                <a:chOff x="7983415" y="6582508"/>
                <a:chExt cx="152400" cy="486600"/>
              </a:xfrm>
            </p:grpSpPr>
            <p:cxnSp>
              <p:nvCxnSpPr>
                <p:cNvPr id="1149" name="Google Shape;1149;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0" name="Google Shape;1150;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1" name="Google Shape;1151;p70"/>
              <p:cNvGrpSpPr/>
              <p:nvPr/>
            </p:nvGrpSpPr>
            <p:grpSpPr>
              <a:xfrm rot="5400000">
                <a:off x="-254004" y="2151562"/>
                <a:ext cx="152400" cy="122137"/>
                <a:chOff x="7983415" y="6582508"/>
                <a:chExt cx="152400" cy="486600"/>
              </a:xfrm>
            </p:grpSpPr>
            <p:cxnSp>
              <p:nvCxnSpPr>
                <p:cNvPr id="1152" name="Google Shape;1152;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3" name="Google Shape;1153;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4" name="Google Shape;1154;p70"/>
              <p:cNvGrpSpPr/>
              <p:nvPr/>
            </p:nvGrpSpPr>
            <p:grpSpPr>
              <a:xfrm rot="5400000">
                <a:off x="-254004" y="1677920"/>
                <a:ext cx="152400" cy="122137"/>
                <a:chOff x="7983415" y="6582508"/>
                <a:chExt cx="152400" cy="486600"/>
              </a:xfrm>
            </p:grpSpPr>
            <p:cxnSp>
              <p:nvCxnSpPr>
                <p:cNvPr id="1155" name="Google Shape;1155;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6" name="Google Shape;1156;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7" name="Google Shape;1157;p70"/>
              <p:cNvGrpSpPr/>
              <p:nvPr/>
            </p:nvGrpSpPr>
            <p:grpSpPr>
              <a:xfrm rot="5400000">
                <a:off x="-254004" y="997329"/>
                <a:ext cx="152400" cy="122137"/>
                <a:chOff x="7983415" y="6582508"/>
                <a:chExt cx="152400" cy="486600"/>
              </a:xfrm>
            </p:grpSpPr>
            <p:cxnSp>
              <p:nvCxnSpPr>
                <p:cNvPr id="1158" name="Google Shape;1158;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9" name="Google Shape;1159;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160" name="Google Shape;1160;p70"/>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161" name="Google Shape;1161;p70"/>
            <p:cNvGrpSpPr/>
            <p:nvPr/>
          </p:nvGrpSpPr>
          <p:grpSpPr>
            <a:xfrm>
              <a:off x="457731" y="-141189"/>
              <a:ext cx="8226688" cy="122137"/>
              <a:chOff x="457731" y="6582508"/>
              <a:chExt cx="8226688" cy="486600"/>
            </a:xfrm>
          </p:grpSpPr>
          <p:cxnSp>
            <p:nvCxnSpPr>
              <p:cNvPr id="1162" name="Google Shape;1162;p70"/>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3" name="Google Shape;1163;p70"/>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164" name="Google Shape;1164;p70"/>
              <p:cNvGrpSpPr/>
              <p:nvPr/>
            </p:nvGrpSpPr>
            <p:grpSpPr>
              <a:xfrm>
                <a:off x="7986158" y="6582508"/>
                <a:ext cx="152400" cy="486600"/>
                <a:chOff x="7983415" y="6582508"/>
                <a:chExt cx="152400" cy="486600"/>
              </a:xfrm>
            </p:grpSpPr>
            <p:cxnSp>
              <p:nvCxnSpPr>
                <p:cNvPr id="1165" name="Google Shape;1165;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6" name="Google Shape;1166;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7" name="Google Shape;1167;p70"/>
              <p:cNvGrpSpPr/>
              <p:nvPr/>
            </p:nvGrpSpPr>
            <p:grpSpPr>
              <a:xfrm>
                <a:off x="7287901" y="6582508"/>
                <a:ext cx="152400" cy="486600"/>
                <a:chOff x="7983415" y="6582508"/>
                <a:chExt cx="152400" cy="486600"/>
              </a:xfrm>
            </p:grpSpPr>
            <p:cxnSp>
              <p:nvCxnSpPr>
                <p:cNvPr id="1168" name="Google Shape;1168;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9" name="Google Shape;1169;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0" name="Google Shape;1170;p70"/>
              <p:cNvGrpSpPr/>
              <p:nvPr/>
            </p:nvGrpSpPr>
            <p:grpSpPr>
              <a:xfrm>
                <a:off x="6589644" y="6582508"/>
                <a:ext cx="152400" cy="486600"/>
                <a:chOff x="7983415" y="6582508"/>
                <a:chExt cx="152400" cy="486600"/>
              </a:xfrm>
            </p:grpSpPr>
            <p:cxnSp>
              <p:nvCxnSpPr>
                <p:cNvPr id="1171" name="Google Shape;1171;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2" name="Google Shape;1172;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3" name="Google Shape;1173;p70"/>
              <p:cNvGrpSpPr/>
              <p:nvPr/>
            </p:nvGrpSpPr>
            <p:grpSpPr>
              <a:xfrm>
                <a:off x="5891387" y="6582508"/>
                <a:ext cx="152400" cy="486600"/>
                <a:chOff x="7983415" y="6582508"/>
                <a:chExt cx="152400" cy="486600"/>
              </a:xfrm>
            </p:grpSpPr>
            <p:cxnSp>
              <p:nvCxnSpPr>
                <p:cNvPr id="1174" name="Google Shape;1174;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5" name="Google Shape;1175;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6" name="Google Shape;1176;p70"/>
              <p:cNvGrpSpPr/>
              <p:nvPr/>
            </p:nvGrpSpPr>
            <p:grpSpPr>
              <a:xfrm>
                <a:off x="5193130" y="6582508"/>
                <a:ext cx="152400" cy="486600"/>
                <a:chOff x="7983415" y="6582508"/>
                <a:chExt cx="152400" cy="486600"/>
              </a:xfrm>
            </p:grpSpPr>
            <p:cxnSp>
              <p:nvCxnSpPr>
                <p:cNvPr id="1177" name="Google Shape;1177;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8" name="Google Shape;1178;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9" name="Google Shape;1179;p70"/>
              <p:cNvGrpSpPr/>
              <p:nvPr/>
            </p:nvGrpSpPr>
            <p:grpSpPr>
              <a:xfrm>
                <a:off x="4494873" y="6582508"/>
                <a:ext cx="152400" cy="486600"/>
                <a:chOff x="7983415" y="6582508"/>
                <a:chExt cx="152400" cy="486600"/>
              </a:xfrm>
            </p:grpSpPr>
            <p:cxnSp>
              <p:nvCxnSpPr>
                <p:cNvPr id="1180" name="Google Shape;1180;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81" name="Google Shape;1181;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82" name="Google Shape;1182;p70"/>
              <p:cNvGrpSpPr/>
              <p:nvPr/>
            </p:nvGrpSpPr>
            <p:grpSpPr>
              <a:xfrm>
                <a:off x="3796616" y="6582508"/>
                <a:ext cx="152400" cy="486600"/>
                <a:chOff x="7983415" y="6582508"/>
                <a:chExt cx="152400" cy="486600"/>
              </a:xfrm>
            </p:grpSpPr>
            <p:cxnSp>
              <p:nvCxnSpPr>
                <p:cNvPr id="1183" name="Google Shape;1183;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84" name="Google Shape;1184;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85" name="Google Shape;1185;p70"/>
              <p:cNvGrpSpPr/>
              <p:nvPr/>
            </p:nvGrpSpPr>
            <p:grpSpPr>
              <a:xfrm>
                <a:off x="3098359" y="6582508"/>
                <a:ext cx="152400" cy="486600"/>
                <a:chOff x="7983415" y="6582508"/>
                <a:chExt cx="152400" cy="486600"/>
              </a:xfrm>
            </p:grpSpPr>
            <p:cxnSp>
              <p:nvCxnSpPr>
                <p:cNvPr id="1186" name="Google Shape;1186;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87" name="Google Shape;1187;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88" name="Google Shape;1188;p70"/>
              <p:cNvGrpSpPr/>
              <p:nvPr/>
            </p:nvGrpSpPr>
            <p:grpSpPr>
              <a:xfrm>
                <a:off x="2400102" y="6582508"/>
                <a:ext cx="152400" cy="486600"/>
                <a:chOff x="7983415" y="6582508"/>
                <a:chExt cx="152400" cy="486600"/>
              </a:xfrm>
            </p:grpSpPr>
            <p:cxnSp>
              <p:nvCxnSpPr>
                <p:cNvPr id="1189" name="Google Shape;1189;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0" name="Google Shape;1190;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91" name="Google Shape;1191;p70"/>
              <p:cNvGrpSpPr/>
              <p:nvPr/>
            </p:nvGrpSpPr>
            <p:grpSpPr>
              <a:xfrm>
                <a:off x="1701845" y="6582508"/>
                <a:ext cx="152400" cy="486600"/>
                <a:chOff x="7983415" y="6582508"/>
                <a:chExt cx="152400" cy="486600"/>
              </a:xfrm>
            </p:grpSpPr>
            <p:cxnSp>
              <p:nvCxnSpPr>
                <p:cNvPr id="1192" name="Google Shape;1192;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3" name="Google Shape;1193;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94" name="Google Shape;1194;p70"/>
              <p:cNvGrpSpPr/>
              <p:nvPr/>
            </p:nvGrpSpPr>
            <p:grpSpPr>
              <a:xfrm>
                <a:off x="1003588" y="6582508"/>
                <a:ext cx="152400" cy="486600"/>
                <a:chOff x="7983415" y="6582508"/>
                <a:chExt cx="152400" cy="486600"/>
              </a:xfrm>
            </p:grpSpPr>
            <p:cxnSp>
              <p:nvCxnSpPr>
                <p:cNvPr id="1195" name="Google Shape;1195;p7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6" name="Google Shape;1196;p7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197" name="Google Shape;1197;p70"/>
          <p:cNvSpPr txBox="1">
            <a:spLocks noGrp="1"/>
          </p:cNvSpPr>
          <p:nvPr>
            <p:ph type="body" idx="3"/>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204"/>
        <p:cNvGrpSpPr/>
        <p:nvPr/>
      </p:nvGrpSpPr>
      <p:grpSpPr>
        <a:xfrm>
          <a:off x="0" y="0"/>
          <a:ext cx="0" cy="0"/>
          <a:chOff x="0" y="0"/>
          <a:chExt cx="0" cy="0"/>
        </a:xfrm>
      </p:grpSpPr>
      <p:sp>
        <p:nvSpPr>
          <p:cNvPr id="1205" name="Google Shape;1205;p72"/>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06" name="Google Shape;1206;p72"/>
          <p:cNvSpPr txBox="1">
            <a:spLocks noGrp="1"/>
          </p:cNvSpPr>
          <p:nvPr>
            <p:ph type="body" idx="1"/>
          </p:nvPr>
        </p:nvSpPr>
        <p:spPr>
          <a:xfrm>
            <a:off x="457732" y="1816100"/>
            <a:ext cx="19425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207" name="Google Shape;1207;p72"/>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1208" name="Google Shape;1208;p72"/>
          <p:cNvSpPr txBox="1">
            <a:spLocks noGrp="1"/>
          </p:cNvSpPr>
          <p:nvPr>
            <p:ph type="body" idx="3"/>
          </p:nvPr>
        </p:nvSpPr>
        <p:spPr>
          <a:xfrm>
            <a:off x="2552504" y="1816100"/>
            <a:ext cx="19425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209" name="Google Shape;1209;p72"/>
          <p:cNvSpPr txBox="1">
            <a:spLocks noGrp="1"/>
          </p:cNvSpPr>
          <p:nvPr>
            <p:ph type="body" idx="4"/>
          </p:nvPr>
        </p:nvSpPr>
        <p:spPr>
          <a:xfrm>
            <a:off x="4647276" y="1816100"/>
            <a:ext cx="19425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210" name="Google Shape;1210;p72"/>
          <p:cNvSpPr txBox="1">
            <a:spLocks noGrp="1"/>
          </p:cNvSpPr>
          <p:nvPr>
            <p:ph type="body" idx="5"/>
          </p:nvPr>
        </p:nvSpPr>
        <p:spPr>
          <a:xfrm>
            <a:off x="6744429" y="1816100"/>
            <a:ext cx="19425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1211" name="Google Shape;1211;p72"/>
          <p:cNvGrpSpPr/>
          <p:nvPr/>
        </p:nvGrpSpPr>
        <p:grpSpPr>
          <a:xfrm>
            <a:off x="-151322" y="-141189"/>
            <a:ext cx="9439944" cy="7136549"/>
            <a:chOff x="-151322" y="-141189"/>
            <a:chExt cx="9439944" cy="7136549"/>
          </a:xfrm>
        </p:grpSpPr>
        <p:grpSp>
          <p:nvGrpSpPr>
            <p:cNvPr id="1212" name="Google Shape;1212;p72"/>
            <p:cNvGrpSpPr/>
            <p:nvPr/>
          </p:nvGrpSpPr>
          <p:grpSpPr>
            <a:xfrm>
              <a:off x="457731" y="6873224"/>
              <a:ext cx="8226688" cy="122137"/>
              <a:chOff x="457731" y="6582508"/>
              <a:chExt cx="8226688" cy="486600"/>
            </a:xfrm>
          </p:grpSpPr>
          <p:cxnSp>
            <p:nvCxnSpPr>
              <p:cNvPr id="1213" name="Google Shape;1213;p72"/>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14" name="Google Shape;1214;p72"/>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215" name="Google Shape;1215;p72"/>
              <p:cNvGrpSpPr/>
              <p:nvPr/>
            </p:nvGrpSpPr>
            <p:grpSpPr>
              <a:xfrm>
                <a:off x="7986158" y="6582508"/>
                <a:ext cx="152400" cy="486600"/>
                <a:chOff x="7983415" y="6582508"/>
                <a:chExt cx="152400" cy="486600"/>
              </a:xfrm>
            </p:grpSpPr>
            <p:cxnSp>
              <p:nvCxnSpPr>
                <p:cNvPr id="1216" name="Google Shape;1216;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17" name="Google Shape;1217;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18" name="Google Shape;1218;p72"/>
              <p:cNvGrpSpPr/>
              <p:nvPr/>
            </p:nvGrpSpPr>
            <p:grpSpPr>
              <a:xfrm>
                <a:off x="7287901" y="6582508"/>
                <a:ext cx="152400" cy="486600"/>
                <a:chOff x="7983415" y="6582508"/>
                <a:chExt cx="152400" cy="486600"/>
              </a:xfrm>
            </p:grpSpPr>
            <p:cxnSp>
              <p:nvCxnSpPr>
                <p:cNvPr id="1219" name="Google Shape;1219;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20" name="Google Shape;1220;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21" name="Google Shape;1221;p72"/>
              <p:cNvGrpSpPr/>
              <p:nvPr/>
            </p:nvGrpSpPr>
            <p:grpSpPr>
              <a:xfrm>
                <a:off x="6589644" y="6582508"/>
                <a:ext cx="152400" cy="486600"/>
                <a:chOff x="7983415" y="6582508"/>
                <a:chExt cx="152400" cy="486600"/>
              </a:xfrm>
            </p:grpSpPr>
            <p:cxnSp>
              <p:nvCxnSpPr>
                <p:cNvPr id="1222" name="Google Shape;1222;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23" name="Google Shape;1223;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24" name="Google Shape;1224;p72"/>
              <p:cNvGrpSpPr/>
              <p:nvPr/>
            </p:nvGrpSpPr>
            <p:grpSpPr>
              <a:xfrm>
                <a:off x="5891387" y="6582508"/>
                <a:ext cx="152400" cy="486600"/>
                <a:chOff x="7983415" y="6582508"/>
                <a:chExt cx="152400" cy="486600"/>
              </a:xfrm>
            </p:grpSpPr>
            <p:cxnSp>
              <p:nvCxnSpPr>
                <p:cNvPr id="1225" name="Google Shape;1225;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26" name="Google Shape;1226;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27" name="Google Shape;1227;p72"/>
              <p:cNvGrpSpPr/>
              <p:nvPr/>
            </p:nvGrpSpPr>
            <p:grpSpPr>
              <a:xfrm>
                <a:off x="5193130" y="6582508"/>
                <a:ext cx="152400" cy="486600"/>
                <a:chOff x="7983415" y="6582508"/>
                <a:chExt cx="152400" cy="486600"/>
              </a:xfrm>
            </p:grpSpPr>
            <p:cxnSp>
              <p:nvCxnSpPr>
                <p:cNvPr id="1228" name="Google Shape;1228;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29" name="Google Shape;1229;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30" name="Google Shape;1230;p72"/>
              <p:cNvGrpSpPr/>
              <p:nvPr/>
            </p:nvGrpSpPr>
            <p:grpSpPr>
              <a:xfrm>
                <a:off x="4494873" y="6582508"/>
                <a:ext cx="152400" cy="486600"/>
                <a:chOff x="7983415" y="6582508"/>
                <a:chExt cx="152400" cy="486600"/>
              </a:xfrm>
            </p:grpSpPr>
            <p:cxnSp>
              <p:nvCxnSpPr>
                <p:cNvPr id="1231" name="Google Shape;1231;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32" name="Google Shape;1232;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33" name="Google Shape;1233;p72"/>
              <p:cNvGrpSpPr/>
              <p:nvPr/>
            </p:nvGrpSpPr>
            <p:grpSpPr>
              <a:xfrm>
                <a:off x="3796616" y="6582508"/>
                <a:ext cx="152400" cy="486600"/>
                <a:chOff x="7983415" y="6582508"/>
                <a:chExt cx="152400" cy="486600"/>
              </a:xfrm>
            </p:grpSpPr>
            <p:cxnSp>
              <p:nvCxnSpPr>
                <p:cNvPr id="1234" name="Google Shape;1234;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35" name="Google Shape;1235;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36" name="Google Shape;1236;p72"/>
              <p:cNvGrpSpPr/>
              <p:nvPr/>
            </p:nvGrpSpPr>
            <p:grpSpPr>
              <a:xfrm>
                <a:off x="3098359" y="6582508"/>
                <a:ext cx="152400" cy="486600"/>
                <a:chOff x="7983415" y="6582508"/>
                <a:chExt cx="152400" cy="486600"/>
              </a:xfrm>
            </p:grpSpPr>
            <p:cxnSp>
              <p:nvCxnSpPr>
                <p:cNvPr id="1237" name="Google Shape;1237;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38" name="Google Shape;1238;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39" name="Google Shape;1239;p72"/>
              <p:cNvGrpSpPr/>
              <p:nvPr/>
            </p:nvGrpSpPr>
            <p:grpSpPr>
              <a:xfrm>
                <a:off x="2400102" y="6582508"/>
                <a:ext cx="152400" cy="486600"/>
                <a:chOff x="7983415" y="6582508"/>
                <a:chExt cx="152400" cy="486600"/>
              </a:xfrm>
            </p:grpSpPr>
            <p:cxnSp>
              <p:nvCxnSpPr>
                <p:cNvPr id="1240" name="Google Shape;1240;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41" name="Google Shape;1241;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42" name="Google Shape;1242;p72"/>
              <p:cNvGrpSpPr/>
              <p:nvPr/>
            </p:nvGrpSpPr>
            <p:grpSpPr>
              <a:xfrm>
                <a:off x="1701845" y="6582508"/>
                <a:ext cx="152400" cy="486600"/>
                <a:chOff x="7983415" y="6582508"/>
                <a:chExt cx="152400" cy="486600"/>
              </a:xfrm>
            </p:grpSpPr>
            <p:cxnSp>
              <p:nvCxnSpPr>
                <p:cNvPr id="1243" name="Google Shape;1243;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44" name="Google Shape;1244;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45" name="Google Shape;1245;p72"/>
              <p:cNvGrpSpPr/>
              <p:nvPr/>
            </p:nvGrpSpPr>
            <p:grpSpPr>
              <a:xfrm>
                <a:off x="1003588" y="6582508"/>
                <a:ext cx="152400" cy="486600"/>
                <a:chOff x="7983415" y="6582508"/>
                <a:chExt cx="152400" cy="486600"/>
              </a:xfrm>
            </p:grpSpPr>
            <p:cxnSp>
              <p:nvCxnSpPr>
                <p:cNvPr id="1246" name="Google Shape;1246;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47" name="Google Shape;1247;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248" name="Google Shape;1248;p72"/>
            <p:cNvGrpSpPr/>
            <p:nvPr/>
          </p:nvGrpSpPr>
          <p:grpSpPr>
            <a:xfrm>
              <a:off x="-151322" y="454006"/>
              <a:ext cx="122137" cy="5945205"/>
              <a:chOff x="-238872" y="454006"/>
              <a:chExt cx="122137" cy="5945205"/>
            </a:xfrm>
          </p:grpSpPr>
          <p:cxnSp>
            <p:nvCxnSpPr>
              <p:cNvPr id="1249" name="Google Shape;1249;p72"/>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250" name="Google Shape;1250;p72"/>
              <p:cNvGrpSpPr/>
              <p:nvPr/>
            </p:nvGrpSpPr>
            <p:grpSpPr>
              <a:xfrm rot="5400000">
                <a:off x="-254004" y="5940698"/>
                <a:ext cx="152400" cy="122137"/>
                <a:chOff x="7983415" y="6582508"/>
                <a:chExt cx="152400" cy="486600"/>
              </a:xfrm>
            </p:grpSpPr>
            <p:cxnSp>
              <p:nvCxnSpPr>
                <p:cNvPr id="1251" name="Google Shape;1251;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52" name="Google Shape;1252;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53" name="Google Shape;1253;p72"/>
              <p:cNvGrpSpPr/>
              <p:nvPr/>
            </p:nvGrpSpPr>
            <p:grpSpPr>
              <a:xfrm rot="5400000">
                <a:off x="-254004" y="5467056"/>
                <a:ext cx="152400" cy="122137"/>
                <a:chOff x="7983415" y="6582508"/>
                <a:chExt cx="152400" cy="486600"/>
              </a:xfrm>
            </p:grpSpPr>
            <p:cxnSp>
              <p:nvCxnSpPr>
                <p:cNvPr id="1254" name="Google Shape;1254;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55" name="Google Shape;1255;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56" name="Google Shape;1256;p72"/>
              <p:cNvGrpSpPr/>
              <p:nvPr/>
            </p:nvGrpSpPr>
            <p:grpSpPr>
              <a:xfrm rot="5400000">
                <a:off x="-254004" y="4993414"/>
                <a:ext cx="152400" cy="122137"/>
                <a:chOff x="7983415" y="6582508"/>
                <a:chExt cx="152400" cy="486600"/>
              </a:xfrm>
            </p:grpSpPr>
            <p:cxnSp>
              <p:nvCxnSpPr>
                <p:cNvPr id="1257" name="Google Shape;1257;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58" name="Google Shape;1258;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59" name="Google Shape;1259;p72"/>
              <p:cNvGrpSpPr/>
              <p:nvPr/>
            </p:nvGrpSpPr>
            <p:grpSpPr>
              <a:xfrm rot="5400000">
                <a:off x="-254004" y="4519772"/>
                <a:ext cx="152400" cy="122137"/>
                <a:chOff x="7983415" y="6582508"/>
                <a:chExt cx="152400" cy="486600"/>
              </a:xfrm>
            </p:grpSpPr>
            <p:cxnSp>
              <p:nvCxnSpPr>
                <p:cNvPr id="1260" name="Google Shape;1260;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61" name="Google Shape;1261;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2" name="Google Shape;1262;p72"/>
              <p:cNvGrpSpPr/>
              <p:nvPr/>
            </p:nvGrpSpPr>
            <p:grpSpPr>
              <a:xfrm rot="5400000">
                <a:off x="-254004" y="4046130"/>
                <a:ext cx="152400" cy="122137"/>
                <a:chOff x="7983415" y="6582508"/>
                <a:chExt cx="152400" cy="486600"/>
              </a:xfrm>
            </p:grpSpPr>
            <p:cxnSp>
              <p:nvCxnSpPr>
                <p:cNvPr id="1263" name="Google Shape;1263;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64" name="Google Shape;1264;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5" name="Google Shape;1265;p72"/>
              <p:cNvGrpSpPr/>
              <p:nvPr/>
            </p:nvGrpSpPr>
            <p:grpSpPr>
              <a:xfrm rot="5400000">
                <a:off x="-254004" y="3572488"/>
                <a:ext cx="152400" cy="122137"/>
                <a:chOff x="7983415" y="6582508"/>
                <a:chExt cx="152400" cy="486600"/>
              </a:xfrm>
            </p:grpSpPr>
            <p:cxnSp>
              <p:nvCxnSpPr>
                <p:cNvPr id="1266" name="Google Shape;1266;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67" name="Google Shape;1267;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8" name="Google Shape;1268;p72"/>
              <p:cNvGrpSpPr/>
              <p:nvPr/>
            </p:nvGrpSpPr>
            <p:grpSpPr>
              <a:xfrm rot="5400000">
                <a:off x="-254004" y="3098846"/>
                <a:ext cx="152400" cy="122137"/>
                <a:chOff x="7983415" y="6582508"/>
                <a:chExt cx="152400" cy="486600"/>
              </a:xfrm>
            </p:grpSpPr>
            <p:cxnSp>
              <p:nvCxnSpPr>
                <p:cNvPr id="1269" name="Google Shape;1269;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70" name="Google Shape;1270;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71" name="Google Shape;1271;p72"/>
              <p:cNvGrpSpPr/>
              <p:nvPr/>
            </p:nvGrpSpPr>
            <p:grpSpPr>
              <a:xfrm rot="5400000">
                <a:off x="-254004" y="2625204"/>
                <a:ext cx="152400" cy="122137"/>
                <a:chOff x="7983415" y="6582508"/>
                <a:chExt cx="152400" cy="486600"/>
              </a:xfrm>
            </p:grpSpPr>
            <p:cxnSp>
              <p:nvCxnSpPr>
                <p:cNvPr id="1272" name="Google Shape;1272;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73" name="Google Shape;1273;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74" name="Google Shape;1274;p72"/>
              <p:cNvGrpSpPr/>
              <p:nvPr/>
            </p:nvGrpSpPr>
            <p:grpSpPr>
              <a:xfrm rot="5400000">
                <a:off x="-254004" y="2151562"/>
                <a:ext cx="152400" cy="122137"/>
                <a:chOff x="7983415" y="6582508"/>
                <a:chExt cx="152400" cy="486600"/>
              </a:xfrm>
            </p:grpSpPr>
            <p:cxnSp>
              <p:nvCxnSpPr>
                <p:cNvPr id="1275" name="Google Shape;1275;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76" name="Google Shape;1276;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77" name="Google Shape;1277;p72"/>
              <p:cNvGrpSpPr/>
              <p:nvPr/>
            </p:nvGrpSpPr>
            <p:grpSpPr>
              <a:xfrm rot="5400000">
                <a:off x="-254004" y="1677920"/>
                <a:ext cx="152400" cy="122137"/>
                <a:chOff x="7983415" y="6582508"/>
                <a:chExt cx="152400" cy="486600"/>
              </a:xfrm>
            </p:grpSpPr>
            <p:cxnSp>
              <p:nvCxnSpPr>
                <p:cNvPr id="1278" name="Google Shape;1278;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79" name="Google Shape;1279;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80" name="Google Shape;1280;p72"/>
              <p:cNvGrpSpPr/>
              <p:nvPr/>
            </p:nvGrpSpPr>
            <p:grpSpPr>
              <a:xfrm rot="5400000">
                <a:off x="-254004" y="997329"/>
                <a:ext cx="152400" cy="122137"/>
                <a:chOff x="7983415" y="6582508"/>
                <a:chExt cx="152400" cy="486600"/>
              </a:xfrm>
            </p:grpSpPr>
            <p:cxnSp>
              <p:nvCxnSpPr>
                <p:cNvPr id="1281" name="Google Shape;1281;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82" name="Google Shape;1282;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283" name="Google Shape;1283;p72"/>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284" name="Google Shape;1284;p72"/>
            <p:cNvGrpSpPr/>
            <p:nvPr/>
          </p:nvGrpSpPr>
          <p:grpSpPr>
            <a:xfrm>
              <a:off x="9166485" y="454006"/>
              <a:ext cx="122137" cy="5945205"/>
              <a:chOff x="-238872" y="454006"/>
              <a:chExt cx="122137" cy="5945205"/>
            </a:xfrm>
          </p:grpSpPr>
          <p:cxnSp>
            <p:nvCxnSpPr>
              <p:cNvPr id="1285" name="Google Shape;1285;p72"/>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286" name="Google Shape;1286;p72"/>
              <p:cNvGrpSpPr/>
              <p:nvPr/>
            </p:nvGrpSpPr>
            <p:grpSpPr>
              <a:xfrm rot="5400000">
                <a:off x="-254004" y="5940698"/>
                <a:ext cx="152400" cy="122137"/>
                <a:chOff x="7983415" y="6582508"/>
                <a:chExt cx="152400" cy="486600"/>
              </a:xfrm>
            </p:grpSpPr>
            <p:cxnSp>
              <p:nvCxnSpPr>
                <p:cNvPr id="1287" name="Google Shape;1287;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88" name="Google Shape;1288;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89" name="Google Shape;1289;p72"/>
              <p:cNvGrpSpPr/>
              <p:nvPr/>
            </p:nvGrpSpPr>
            <p:grpSpPr>
              <a:xfrm rot="5400000">
                <a:off x="-254004" y="5467056"/>
                <a:ext cx="152400" cy="122137"/>
                <a:chOff x="7983415" y="6582508"/>
                <a:chExt cx="152400" cy="486600"/>
              </a:xfrm>
            </p:grpSpPr>
            <p:cxnSp>
              <p:nvCxnSpPr>
                <p:cNvPr id="1290" name="Google Shape;1290;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91" name="Google Shape;1291;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92" name="Google Shape;1292;p72"/>
              <p:cNvGrpSpPr/>
              <p:nvPr/>
            </p:nvGrpSpPr>
            <p:grpSpPr>
              <a:xfrm rot="5400000">
                <a:off x="-254004" y="4993414"/>
                <a:ext cx="152400" cy="122137"/>
                <a:chOff x="7983415" y="6582508"/>
                <a:chExt cx="152400" cy="486600"/>
              </a:xfrm>
            </p:grpSpPr>
            <p:cxnSp>
              <p:nvCxnSpPr>
                <p:cNvPr id="1293" name="Google Shape;1293;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94" name="Google Shape;1294;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95" name="Google Shape;1295;p72"/>
              <p:cNvGrpSpPr/>
              <p:nvPr/>
            </p:nvGrpSpPr>
            <p:grpSpPr>
              <a:xfrm rot="5400000">
                <a:off x="-254004" y="4519772"/>
                <a:ext cx="152400" cy="122137"/>
                <a:chOff x="7983415" y="6582508"/>
                <a:chExt cx="152400" cy="486600"/>
              </a:xfrm>
            </p:grpSpPr>
            <p:cxnSp>
              <p:nvCxnSpPr>
                <p:cNvPr id="1296" name="Google Shape;1296;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97" name="Google Shape;1297;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98" name="Google Shape;1298;p72"/>
              <p:cNvGrpSpPr/>
              <p:nvPr/>
            </p:nvGrpSpPr>
            <p:grpSpPr>
              <a:xfrm rot="5400000">
                <a:off x="-254004" y="4046130"/>
                <a:ext cx="152400" cy="122137"/>
                <a:chOff x="7983415" y="6582508"/>
                <a:chExt cx="152400" cy="486600"/>
              </a:xfrm>
            </p:grpSpPr>
            <p:cxnSp>
              <p:nvCxnSpPr>
                <p:cNvPr id="1299" name="Google Shape;1299;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0" name="Google Shape;1300;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01" name="Google Shape;1301;p72"/>
              <p:cNvGrpSpPr/>
              <p:nvPr/>
            </p:nvGrpSpPr>
            <p:grpSpPr>
              <a:xfrm rot="5400000">
                <a:off x="-254004" y="3572488"/>
                <a:ext cx="152400" cy="122137"/>
                <a:chOff x="7983415" y="6582508"/>
                <a:chExt cx="152400" cy="486600"/>
              </a:xfrm>
            </p:grpSpPr>
            <p:cxnSp>
              <p:nvCxnSpPr>
                <p:cNvPr id="1302" name="Google Shape;1302;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3" name="Google Shape;1303;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04" name="Google Shape;1304;p72"/>
              <p:cNvGrpSpPr/>
              <p:nvPr/>
            </p:nvGrpSpPr>
            <p:grpSpPr>
              <a:xfrm rot="5400000">
                <a:off x="-254004" y="3098846"/>
                <a:ext cx="152400" cy="122137"/>
                <a:chOff x="7983415" y="6582508"/>
                <a:chExt cx="152400" cy="486600"/>
              </a:xfrm>
            </p:grpSpPr>
            <p:cxnSp>
              <p:nvCxnSpPr>
                <p:cNvPr id="1305" name="Google Shape;1305;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6" name="Google Shape;1306;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07" name="Google Shape;1307;p72"/>
              <p:cNvGrpSpPr/>
              <p:nvPr/>
            </p:nvGrpSpPr>
            <p:grpSpPr>
              <a:xfrm rot="5400000">
                <a:off x="-254004" y="2625204"/>
                <a:ext cx="152400" cy="122137"/>
                <a:chOff x="7983415" y="6582508"/>
                <a:chExt cx="152400" cy="486600"/>
              </a:xfrm>
            </p:grpSpPr>
            <p:cxnSp>
              <p:nvCxnSpPr>
                <p:cNvPr id="1308" name="Google Shape;1308;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9" name="Google Shape;1309;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0" name="Google Shape;1310;p72"/>
              <p:cNvGrpSpPr/>
              <p:nvPr/>
            </p:nvGrpSpPr>
            <p:grpSpPr>
              <a:xfrm rot="5400000">
                <a:off x="-254004" y="2151562"/>
                <a:ext cx="152400" cy="122137"/>
                <a:chOff x="7983415" y="6582508"/>
                <a:chExt cx="152400" cy="486600"/>
              </a:xfrm>
            </p:grpSpPr>
            <p:cxnSp>
              <p:nvCxnSpPr>
                <p:cNvPr id="1311" name="Google Shape;1311;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2" name="Google Shape;1312;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3" name="Google Shape;1313;p72"/>
              <p:cNvGrpSpPr/>
              <p:nvPr/>
            </p:nvGrpSpPr>
            <p:grpSpPr>
              <a:xfrm rot="5400000">
                <a:off x="-254004" y="1677920"/>
                <a:ext cx="152400" cy="122137"/>
                <a:chOff x="7983415" y="6582508"/>
                <a:chExt cx="152400" cy="486600"/>
              </a:xfrm>
            </p:grpSpPr>
            <p:cxnSp>
              <p:nvCxnSpPr>
                <p:cNvPr id="1314" name="Google Shape;1314;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5" name="Google Shape;1315;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6" name="Google Shape;1316;p72"/>
              <p:cNvGrpSpPr/>
              <p:nvPr/>
            </p:nvGrpSpPr>
            <p:grpSpPr>
              <a:xfrm rot="5400000">
                <a:off x="-254004" y="997329"/>
                <a:ext cx="152400" cy="122137"/>
                <a:chOff x="7983415" y="6582508"/>
                <a:chExt cx="152400" cy="486600"/>
              </a:xfrm>
            </p:grpSpPr>
            <p:cxnSp>
              <p:nvCxnSpPr>
                <p:cNvPr id="1317" name="Google Shape;1317;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8" name="Google Shape;1318;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319" name="Google Shape;1319;p72"/>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320" name="Google Shape;1320;p72"/>
            <p:cNvGrpSpPr/>
            <p:nvPr/>
          </p:nvGrpSpPr>
          <p:grpSpPr>
            <a:xfrm>
              <a:off x="457731" y="-141189"/>
              <a:ext cx="8226688" cy="122137"/>
              <a:chOff x="457731" y="6582508"/>
              <a:chExt cx="8226688" cy="486600"/>
            </a:xfrm>
          </p:grpSpPr>
          <p:cxnSp>
            <p:nvCxnSpPr>
              <p:cNvPr id="1321" name="Google Shape;1321;p72"/>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2" name="Google Shape;1322;p72"/>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323" name="Google Shape;1323;p72"/>
              <p:cNvGrpSpPr/>
              <p:nvPr/>
            </p:nvGrpSpPr>
            <p:grpSpPr>
              <a:xfrm>
                <a:off x="7986158" y="6582508"/>
                <a:ext cx="152400" cy="486600"/>
                <a:chOff x="7983415" y="6582508"/>
                <a:chExt cx="152400" cy="486600"/>
              </a:xfrm>
            </p:grpSpPr>
            <p:cxnSp>
              <p:nvCxnSpPr>
                <p:cNvPr id="1324" name="Google Shape;1324;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5" name="Google Shape;1325;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6" name="Google Shape;1326;p72"/>
              <p:cNvGrpSpPr/>
              <p:nvPr/>
            </p:nvGrpSpPr>
            <p:grpSpPr>
              <a:xfrm>
                <a:off x="7287901" y="6582508"/>
                <a:ext cx="152400" cy="486600"/>
                <a:chOff x="7983415" y="6582508"/>
                <a:chExt cx="152400" cy="486600"/>
              </a:xfrm>
            </p:grpSpPr>
            <p:cxnSp>
              <p:nvCxnSpPr>
                <p:cNvPr id="1327" name="Google Shape;1327;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8" name="Google Shape;1328;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9" name="Google Shape;1329;p72"/>
              <p:cNvGrpSpPr/>
              <p:nvPr/>
            </p:nvGrpSpPr>
            <p:grpSpPr>
              <a:xfrm>
                <a:off x="6589644" y="6582508"/>
                <a:ext cx="152400" cy="486600"/>
                <a:chOff x="7983415" y="6582508"/>
                <a:chExt cx="152400" cy="486600"/>
              </a:xfrm>
            </p:grpSpPr>
            <p:cxnSp>
              <p:nvCxnSpPr>
                <p:cNvPr id="1330" name="Google Shape;1330;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1" name="Google Shape;1331;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2" name="Google Shape;1332;p72"/>
              <p:cNvGrpSpPr/>
              <p:nvPr/>
            </p:nvGrpSpPr>
            <p:grpSpPr>
              <a:xfrm>
                <a:off x="5891387" y="6582508"/>
                <a:ext cx="152400" cy="486600"/>
                <a:chOff x="7983415" y="6582508"/>
                <a:chExt cx="152400" cy="486600"/>
              </a:xfrm>
            </p:grpSpPr>
            <p:cxnSp>
              <p:nvCxnSpPr>
                <p:cNvPr id="1333" name="Google Shape;1333;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4" name="Google Shape;1334;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5" name="Google Shape;1335;p72"/>
              <p:cNvGrpSpPr/>
              <p:nvPr/>
            </p:nvGrpSpPr>
            <p:grpSpPr>
              <a:xfrm>
                <a:off x="5193130" y="6582508"/>
                <a:ext cx="152400" cy="486600"/>
                <a:chOff x="7983415" y="6582508"/>
                <a:chExt cx="152400" cy="486600"/>
              </a:xfrm>
            </p:grpSpPr>
            <p:cxnSp>
              <p:nvCxnSpPr>
                <p:cNvPr id="1336" name="Google Shape;1336;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7" name="Google Shape;1337;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8" name="Google Shape;1338;p72"/>
              <p:cNvGrpSpPr/>
              <p:nvPr/>
            </p:nvGrpSpPr>
            <p:grpSpPr>
              <a:xfrm>
                <a:off x="4494873" y="6582508"/>
                <a:ext cx="152400" cy="486600"/>
                <a:chOff x="7983415" y="6582508"/>
                <a:chExt cx="152400" cy="486600"/>
              </a:xfrm>
            </p:grpSpPr>
            <p:cxnSp>
              <p:nvCxnSpPr>
                <p:cNvPr id="1339" name="Google Shape;1339;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0" name="Google Shape;1340;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1" name="Google Shape;1341;p72"/>
              <p:cNvGrpSpPr/>
              <p:nvPr/>
            </p:nvGrpSpPr>
            <p:grpSpPr>
              <a:xfrm>
                <a:off x="3796616" y="6582508"/>
                <a:ext cx="152400" cy="486600"/>
                <a:chOff x="7983415" y="6582508"/>
                <a:chExt cx="152400" cy="486600"/>
              </a:xfrm>
            </p:grpSpPr>
            <p:cxnSp>
              <p:nvCxnSpPr>
                <p:cNvPr id="1342" name="Google Shape;1342;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3" name="Google Shape;1343;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4" name="Google Shape;1344;p72"/>
              <p:cNvGrpSpPr/>
              <p:nvPr/>
            </p:nvGrpSpPr>
            <p:grpSpPr>
              <a:xfrm>
                <a:off x="3098359" y="6582508"/>
                <a:ext cx="152400" cy="486600"/>
                <a:chOff x="7983415" y="6582508"/>
                <a:chExt cx="152400" cy="486600"/>
              </a:xfrm>
            </p:grpSpPr>
            <p:cxnSp>
              <p:nvCxnSpPr>
                <p:cNvPr id="1345" name="Google Shape;1345;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6" name="Google Shape;1346;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7" name="Google Shape;1347;p72"/>
              <p:cNvGrpSpPr/>
              <p:nvPr/>
            </p:nvGrpSpPr>
            <p:grpSpPr>
              <a:xfrm>
                <a:off x="2400102" y="6582508"/>
                <a:ext cx="152400" cy="486600"/>
                <a:chOff x="7983415" y="6582508"/>
                <a:chExt cx="152400" cy="486600"/>
              </a:xfrm>
            </p:grpSpPr>
            <p:cxnSp>
              <p:nvCxnSpPr>
                <p:cNvPr id="1348" name="Google Shape;1348;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9" name="Google Shape;1349;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0" name="Google Shape;1350;p72"/>
              <p:cNvGrpSpPr/>
              <p:nvPr/>
            </p:nvGrpSpPr>
            <p:grpSpPr>
              <a:xfrm>
                <a:off x="1701845" y="6582508"/>
                <a:ext cx="152400" cy="486600"/>
                <a:chOff x="7983415" y="6582508"/>
                <a:chExt cx="152400" cy="486600"/>
              </a:xfrm>
            </p:grpSpPr>
            <p:cxnSp>
              <p:nvCxnSpPr>
                <p:cNvPr id="1351" name="Google Shape;1351;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2" name="Google Shape;1352;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3" name="Google Shape;1353;p72"/>
              <p:cNvGrpSpPr/>
              <p:nvPr/>
            </p:nvGrpSpPr>
            <p:grpSpPr>
              <a:xfrm>
                <a:off x="1003588" y="6582508"/>
                <a:ext cx="152400" cy="486600"/>
                <a:chOff x="7983415" y="6582508"/>
                <a:chExt cx="152400" cy="486600"/>
              </a:xfrm>
            </p:grpSpPr>
            <p:cxnSp>
              <p:nvCxnSpPr>
                <p:cNvPr id="1354" name="Google Shape;1354;p7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5" name="Google Shape;1355;p7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356" name="Google Shape;1356;p72"/>
          <p:cNvSpPr txBox="1">
            <a:spLocks noGrp="1"/>
          </p:cNvSpPr>
          <p:nvPr>
            <p:ph type="body" idx="6"/>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lt1"/>
        </a:solidFill>
        <a:effectLst/>
      </p:bgPr>
    </p:bg>
    <p:spTree>
      <p:nvGrpSpPr>
        <p:cNvPr id="1" name="Shape 1357"/>
        <p:cNvGrpSpPr/>
        <p:nvPr/>
      </p:nvGrpSpPr>
      <p:grpSpPr>
        <a:xfrm>
          <a:off x="0" y="0"/>
          <a:ext cx="0" cy="0"/>
          <a:chOff x="0" y="0"/>
          <a:chExt cx="0" cy="0"/>
        </a:xfrm>
      </p:grpSpPr>
      <p:sp>
        <p:nvSpPr>
          <p:cNvPr id="1358" name="Google Shape;1358;p73"/>
          <p:cNvSpPr txBox="1">
            <a:spLocks noGrp="1"/>
          </p:cNvSpPr>
          <p:nvPr>
            <p:ph type="title"/>
          </p:nvPr>
        </p:nvSpPr>
        <p:spPr>
          <a:xfrm>
            <a:off x="457731" y="454006"/>
            <a:ext cx="8226600" cy="32559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184B75"/>
              </a:buClr>
              <a:buSzPts val="6600"/>
              <a:buFont typeface="Cabin"/>
              <a:buNone/>
              <a:defRPr sz="6600" b="0" i="0" u="none" strike="noStrike" cap="none">
                <a:solidFill>
                  <a:srgbClr val="184B75"/>
                </a:solidFill>
                <a:latin typeface="Cabin"/>
                <a:ea typeface="Cabin"/>
                <a:cs typeface="Cabin"/>
                <a:sym typeface="Cabin"/>
              </a:defRPr>
            </a:lvl1pPr>
            <a:lvl2pPr lvl="1" rtl="0">
              <a:spcBef>
                <a:spcPts val="6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cxnSp>
        <p:nvCxnSpPr>
          <p:cNvPr id="1359" name="Google Shape;1359;p73"/>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1360" name="Google Shape;1360;p73"/>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1361" name="Google Shape;1361;p73"/>
          <p:cNvGrpSpPr/>
          <p:nvPr/>
        </p:nvGrpSpPr>
        <p:grpSpPr>
          <a:xfrm>
            <a:off x="7986158" y="6873224"/>
            <a:ext cx="152400" cy="122137"/>
            <a:chOff x="7983415" y="6582508"/>
            <a:chExt cx="152400" cy="486600"/>
          </a:xfrm>
        </p:grpSpPr>
        <p:cxnSp>
          <p:nvCxnSpPr>
            <p:cNvPr id="1362" name="Google Shape;1362;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3" name="Google Shape;1363;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64" name="Google Shape;1364;p73"/>
          <p:cNvGrpSpPr/>
          <p:nvPr/>
        </p:nvGrpSpPr>
        <p:grpSpPr>
          <a:xfrm>
            <a:off x="7287901" y="6873224"/>
            <a:ext cx="152400" cy="122137"/>
            <a:chOff x="7983415" y="6582508"/>
            <a:chExt cx="152400" cy="486600"/>
          </a:xfrm>
        </p:grpSpPr>
        <p:cxnSp>
          <p:nvCxnSpPr>
            <p:cNvPr id="1365" name="Google Shape;1365;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6" name="Google Shape;1366;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67" name="Google Shape;1367;p73"/>
          <p:cNvGrpSpPr/>
          <p:nvPr/>
        </p:nvGrpSpPr>
        <p:grpSpPr>
          <a:xfrm>
            <a:off x="6589644" y="6873224"/>
            <a:ext cx="152400" cy="122137"/>
            <a:chOff x="7983415" y="6582508"/>
            <a:chExt cx="152400" cy="486600"/>
          </a:xfrm>
        </p:grpSpPr>
        <p:cxnSp>
          <p:nvCxnSpPr>
            <p:cNvPr id="1368" name="Google Shape;1368;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9" name="Google Shape;1369;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0" name="Google Shape;1370;p73"/>
          <p:cNvGrpSpPr/>
          <p:nvPr/>
        </p:nvGrpSpPr>
        <p:grpSpPr>
          <a:xfrm>
            <a:off x="5891387" y="6873224"/>
            <a:ext cx="152400" cy="122137"/>
            <a:chOff x="7983415" y="6582508"/>
            <a:chExt cx="152400" cy="486600"/>
          </a:xfrm>
        </p:grpSpPr>
        <p:cxnSp>
          <p:nvCxnSpPr>
            <p:cNvPr id="1371" name="Google Shape;1371;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2" name="Google Shape;1372;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3" name="Google Shape;1373;p73"/>
          <p:cNvGrpSpPr/>
          <p:nvPr/>
        </p:nvGrpSpPr>
        <p:grpSpPr>
          <a:xfrm>
            <a:off x="5193130" y="6873224"/>
            <a:ext cx="152400" cy="122137"/>
            <a:chOff x="7983415" y="6582508"/>
            <a:chExt cx="152400" cy="486600"/>
          </a:xfrm>
        </p:grpSpPr>
        <p:cxnSp>
          <p:nvCxnSpPr>
            <p:cNvPr id="1374" name="Google Shape;1374;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5" name="Google Shape;1375;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6" name="Google Shape;1376;p73"/>
          <p:cNvGrpSpPr/>
          <p:nvPr/>
        </p:nvGrpSpPr>
        <p:grpSpPr>
          <a:xfrm>
            <a:off x="4494873" y="6873224"/>
            <a:ext cx="152400" cy="122137"/>
            <a:chOff x="7983415" y="6582508"/>
            <a:chExt cx="152400" cy="486600"/>
          </a:xfrm>
        </p:grpSpPr>
        <p:cxnSp>
          <p:nvCxnSpPr>
            <p:cNvPr id="1377" name="Google Shape;1377;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8" name="Google Shape;1378;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9" name="Google Shape;1379;p73"/>
          <p:cNvGrpSpPr/>
          <p:nvPr/>
        </p:nvGrpSpPr>
        <p:grpSpPr>
          <a:xfrm>
            <a:off x="3796616" y="6873224"/>
            <a:ext cx="152400" cy="122137"/>
            <a:chOff x="7983415" y="6582508"/>
            <a:chExt cx="152400" cy="486600"/>
          </a:xfrm>
        </p:grpSpPr>
        <p:cxnSp>
          <p:nvCxnSpPr>
            <p:cNvPr id="1380" name="Google Shape;1380;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1" name="Google Shape;1381;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2" name="Google Shape;1382;p73"/>
          <p:cNvGrpSpPr/>
          <p:nvPr/>
        </p:nvGrpSpPr>
        <p:grpSpPr>
          <a:xfrm>
            <a:off x="3098359" y="6873224"/>
            <a:ext cx="152400" cy="122137"/>
            <a:chOff x="7983415" y="6582508"/>
            <a:chExt cx="152400" cy="486600"/>
          </a:xfrm>
        </p:grpSpPr>
        <p:cxnSp>
          <p:nvCxnSpPr>
            <p:cNvPr id="1383" name="Google Shape;1383;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4" name="Google Shape;1384;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5" name="Google Shape;1385;p73"/>
          <p:cNvGrpSpPr/>
          <p:nvPr/>
        </p:nvGrpSpPr>
        <p:grpSpPr>
          <a:xfrm>
            <a:off x="2400102" y="6873224"/>
            <a:ext cx="152400" cy="122137"/>
            <a:chOff x="7983415" y="6582508"/>
            <a:chExt cx="152400" cy="486600"/>
          </a:xfrm>
        </p:grpSpPr>
        <p:cxnSp>
          <p:nvCxnSpPr>
            <p:cNvPr id="1386" name="Google Shape;1386;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7" name="Google Shape;1387;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8" name="Google Shape;1388;p73"/>
          <p:cNvGrpSpPr/>
          <p:nvPr/>
        </p:nvGrpSpPr>
        <p:grpSpPr>
          <a:xfrm>
            <a:off x="1701845" y="6873224"/>
            <a:ext cx="152400" cy="122137"/>
            <a:chOff x="7983415" y="6582508"/>
            <a:chExt cx="152400" cy="486600"/>
          </a:xfrm>
        </p:grpSpPr>
        <p:cxnSp>
          <p:nvCxnSpPr>
            <p:cNvPr id="1389" name="Google Shape;1389;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0" name="Google Shape;1390;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91" name="Google Shape;1391;p73"/>
          <p:cNvGrpSpPr/>
          <p:nvPr/>
        </p:nvGrpSpPr>
        <p:grpSpPr>
          <a:xfrm>
            <a:off x="1003588" y="6873224"/>
            <a:ext cx="152400" cy="122137"/>
            <a:chOff x="7983415" y="6582508"/>
            <a:chExt cx="152400" cy="486600"/>
          </a:xfrm>
        </p:grpSpPr>
        <p:cxnSp>
          <p:nvCxnSpPr>
            <p:cNvPr id="1392" name="Google Shape;1392;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3" name="Google Shape;1393;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394" name="Google Shape;1394;p73"/>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395" name="Google Shape;1395;p73"/>
          <p:cNvGrpSpPr/>
          <p:nvPr/>
        </p:nvGrpSpPr>
        <p:grpSpPr>
          <a:xfrm rot="5400000">
            <a:off x="-166454" y="5940698"/>
            <a:ext cx="152400" cy="122137"/>
            <a:chOff x="7983415" y="6582508"/>
            <a:chExt cx="152400" cy="486600"/>
          </a:xfrm>
        </p:grpSpPr>
        <p:cxnSp>
          <p:nvCxnSpPr>
            <p:cNvPr id="1396" name="Google Shape;1396;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7" name="Google Shape;1397;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98" name="Google Shape;1398;p73"/>
          <p:cNvGrpSpPr/>
          <p:nvPr/>
        </p:nvGrpSpPr>
        <p:grpSpPr>
          <a:xfrm rot="5400000">
            <a:off x="-166454" y="5467056"/>
            <a:ext cx="152400" cy="122137"/>
            <a:chOff x="7983415" y="6582508"/>
            <a:chExt cx="152400" cy="486600"/>
          </a:xfrm>
        </p:grpSpPr>
        <p:cxnSp>
          <p:nvCxnSpPr>
            <p:cNvPr id="1399" name="Google Shape;1399;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0" name="Google Shape;1400;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01" name="Google Shape;1401;p73"/>
          <p:cNvGrpSpPr/>
          <p:nvPr/>
        </p:nvGrpSpPr>
        <p:grpSpPr>
          <a:xfrm rot="5400000">
            <a:off x="-166454" y="4993414"/>
            <a:ext cx="152400" cy="122137"/>
            <a:chOff x="7983415" y="6582508"/>
            <a:chExt cx="152400" cy="486600"/>
          </a:xfrm>
        </p:grpSpPr>
        <p:cxnSp>
          <p:nvCxnSpPr>
            <p:cNvPr id="1402" name="Google Shape;1402;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3" name="Google Shape;1403;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04" name="Google Shape;1404;p73"/>
          <p:cNvGrpSpPr/>
          <p:nvPr/>
        </p:nvGrpSpPr>
        <p:grpSpPr>
          <a:xfrm rot="5400000">
            <a:off x="-166454" y="4519772"/>
            <a:ext cx="152400" cy="122137"/>
            <a:chOff x="7983415" y="6582508"/>
            <a:chExt cx="152400" cy="486600"/>
          </a:xfrm>
        </p:grpSpPr>
        <p:cxnSp>
          <p:nvCxnSpPr>
            <p:cNvPr id="1405" name="Google Shape;1405;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6" name="Google Shape;1406;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07" name="Google Shape;1407;p73"/>
          <p:cNvGrpSpPr/>
          <p:nvPr/>
        </p:nvGrpSpPr>
        <p:grpSpPr>
          <a:xfrm rot="5400000">
            <a:off x="-166454" y="4046130"/>
            <a:ext cx="152400" cy="122137"/>
            <a:chOff x="7983415" y="6582508"/>
            <a:chExt cx="152400" cy="486600"/>
          </a:xfrm>
        </p:grpSpPr>
        <p:cxnSp>
          <p:nvCxnSpPr>
            <p:cNvPr id="1408" name="Google Shape;1408;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9" name="Google Shape;1409;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0" name="Google Shape;1410;p73"/>
          <p:cNvGrpSpPr/>
          <p:nvPr/>
        </p:nvGrpSpPr>
        <p:grpSpPr>
          <a:xfrm rot="5400000">
            <a:off x="-166454" y="3572488"/>
            <a:ext cx="152400" cy="122137"/>
            <a:chOff x="7983415" y="6582508"/>
            <a:chExt cx="152400" cy="486600"/>
          </a:xfrm>
        </p:grpSpPr>
        <p:cxnSp>
          <p:nvCxnSpPr>
            <p:cNvPr id="1411" name="Google Shape;1411;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2" name="Google Shape;1412;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3" name="Google Shape;1413;p73"/>
          <p:cNvGrpSpPr/>
          <p:nvPr/>
        </p:nvGrpSpPr>
        <p:grpSpPr>
          <a:xfrm rot="5400000">
            <a:off x="-166454" y="3098846"/>
            <a:ext cx="152400" cy="122137"/>
            <a:chOff x="7983415" y="6582508"/>
            <a:chExt cx="152400" cy="486600"/>
          </a:xfrm>
        </p:grpSpPr>
        <p:cxnSp>
          <p:nvCxnSpPr>
            <p:cNvPr id="1414" name="Google Shape;1414;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5" name="Google Shape;1415;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6" name="Google Shape;1416;p73"/>
          <p:cNvGrpSpPr/>
          <p:nvPr/>
        </p:nvGrpSpPr>
        <p:grpSpPr>
          <a:xfrm rot="5400000">
            <a:off x="-166454" y="2625204"/>
            <a:ext cx="152400" cy="122137"/>
            <a:chOff x="7983415" y="6582508"/>
            <a:chExt cx="152400" cy="486600"/>
          </a:xfrm>
        </p:grpSpPr>
        <p:cxnSp>
          <p:nvCxnSpPr>
            <p:cNvPr id="1417" name="Google Shape;1417;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8" name="Google Shape;1418;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9" name="Google Shape;1419;p73"/>
          <p:cNvGrpSpPr/>
          <p:nvPr/>
        </p:nvGrpSpPr>
        <p:grpSpPr>
          <a:xfrm rot="5400000">
            <a:off x="-166454" y="2151562"/>
            <a:ext cx="152400" cy="122137"/>
            <a:chOff x="7983415" y="6582508"/>
            <a:chExt cx="152400" cy="486600"/>
          </a:xfrm>
        </p:grpSpPr>
        <p:cxnSp>
          <p:nvCxnSpPr>
            <p:cNvPr id="1420" name="Google Shape;1420;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1" name="Google Shape;1421;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2" name="Google Shape;1422;p73"/>
          <p:cNvGrpSpPr/>
          <p:nvPr/>
        </p:nvGrpSpPr>
        <p:grpSpPr>
          <a:xfrm rot="5400000">
            <a:off x="-166454" y="1677920"/>
            <a:ext cx="152400" cy="122137"/>
            <a:chOff x="7983415" y="6582508"/>
            <a:chExt cx="152400" cy="486600"/>
          </a:xfrm>
        </p:grpSpPr>
        <p:cxnSp>
          <p:nvCxnSpPr>
            <p:cNvPr id="1423" name="Google Shape;1423;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4" name="Google Shape;1424;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5" name="Google Shape;1425;p73"/>
          <p:cNvGrpSpPr/>
          <p:nvPr/>
        </p:nvGrpSpPr>
        <p:grpSpPr>
          <a:xfrm rot="5400000">
            <a:off x="-166454" y="997329"/>
            <a:ext cx="152400" cy="122137"/>
            <a:chOff x="7983415" y="6582508"/>
            <a:chExt cx="152400" cy="486600"/>
          </a:xfrm>
        </p:grpSpPr>
        <p:cxnSp>
          <p:nvCxnSpPr>
            <p:cNvPr id="1426" name="Google Shape;1426;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7" name="Google Shape;1427;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428" name="Google Shape;1428;p73"/>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1429" name="Google Shape;1429;p73"/>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430" name="Google Shape;1430;p73"/>
          <p:cNvGrpSpPr/>
          <p:nvPr/>
        </p:nvGrpSpPr>
        <p:grpSpPr>
          <a:xfrm rot="5400000">
            <a:off x="9151353" y="5940698"/>
            <a:ext cx="152400" cy="122137"/>
            <a:chOff x="7983415" y="6582508"/>
            <a:chExt cx="152400" cy="486600"/>
          </a:xfrm>
        </p:grpSpPr>
        <p:cxnSp>
          <p:nvCxnSpPr>
            <p:cNvPr id="1431" name="Google Shape;1431;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2" name="Google Shape;1432;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3" name="Google Shape;1433;p73"/>
          <p:cNvGrpSpPr/>
          <p:nvPr/>
        </p:nvGrpSpPr>
        <p:grpSpPr>
          <a:xfrm rot="5400000">
            <a:off x="9151353" y="5467056"/>
            <a:ext cx="152400" cy="122137"/>
            <a:chOff x="7983415" y="6582508"/>
            <a:chExt cx="152400" cy="486600"/>
          </a:xfrm>
        </p:grpSpPr>
        <p:cxnSp>
          <p:nvCxnSpPr>
            <p:cNvPr id="1434" name="Google Shape;1434;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5" name="Google Shape;1435;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6" name="Google Shape;1436;p73"/>
          <p:cNvGrpSpPr/>
          <p:nvPr/>
        </p:nvGrpSpPr>
        <p:grpSpPr>
          <a:xfrm rot="5400000">
            <a:off x="9151353" y="4993414"/>
            <a:ext cx="152400" cy="122137"/>
            <a:chOff x="7983415" y="6582508"/>
            <a:chExt cx="152400" cy="486600"/>
          </a:xfrm>
        </p:grpSpPr>
        <p:cxnSp>
          <p:nvCxnSpPr>
            <p:cNvPr id="1437" name="Google Shape;1437;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8" name="Google Shape;1438;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9" name="Google Shape;1439;p73"/>
          <p:cNvGrpSpPr/>
          <p:nvPr/>
        </p:nvGrpSpPr>
        <p:grpSpPr>
          <a:xfrm rot="5400000">
            <a:off x="9151353" y="4519772"/>
            <a:ext cx="152400" cy="122137"/>
            <a:chOff x="7983415" y="6582508"/>
            <a:chExt cx="152400" cy="486600"/>
          </a:xfrm>
        </p:grpSpPr>
        <p:cxnSp>
          <p:nvCxnSpPr>
            <p:cNvPr id="1440" name="Google Shape;1440;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1" name="Google Shape;1441;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2" name="Google Shape;1442;p73"/>
          <p:cNvGrpSpPr/>
          <p:nvPr/>
        </p:nvGrpSpPr>
        <p:grpSpPr>
          <a:xfrm rot="5400000">
            <a:off x="9151353" y="4046130"/>
            <a:ext cx="152400" cy="122137"/>
            <a:chOff x="7983415" y="6582508"/>
            <a:chExt cx="152400" cy="486600"/>
          </a:xfrm>
        </p:grpSpPr>
        <p:cxnSp>
          <p:nvCxnSpPr>
            <p:cNvPr id="1443" name="Google Shape;1443;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4" name="Google Shape;1444;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5" name="Google Shape;1445;p73"/>
          <p:cNvGrpSpPr/>
          <p:nvPr/>
        </p:nvGrpSpPr>
        <p:grpSpPr>
          <a:xfrm rot="5400000">
            <a:off x="9151353" y="3572488"/>
            <a:ext cx="152400" cy="122137"/>
            <a:chOff x="7983415" y="6582508"/>
            <a:chExt cx="152400" cy="486600"/>
          </a:xfrm>
        </p:grpSpPr>
        <p:cxnSp>
          <p:nvCxnSpPr>
            <p:cNvPr id="1446" name="Google Shape;1446;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7" name="Google Shape;1447;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8" name="Google Shape;1448;p73"/>
          <p:cNvGrpSpPr/>
          <p:nvPr/>
        </p:nvGrpSpPr>
        <p:grpSpPr>
          <a:xfrm rot="5400000">
            <a:off x="9151353" y="3098846"/>
            <a:ext cx="152400" cy="122137"/>
            <a:chOff x="7983415" y="6582508"/>
            <a:chExt cx="152400" cy="486600"/>
          </a:xfrm>
        </p:grpSpPr>
        <p:cxnSp>
          <p:nvCxnSpPr>
            <p:cNvPr id="1449" name="Google Shape;1449;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0" name="Google Shape;1450;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51" name="Google Shape;1451;p73"/>
          <p:cNvGrpSpPr/>
          <p:nvPr/>
        </p:nvGrpSpPr>
        <p:grpSpPr>
          <a:xfrm rot="5400000">
            <a:off x="9151353" y="2625204"/>
            <a:ext cx="152400" cy="122137"/>
            <a:chOff x="7983415" y="6582508"/>
            <a:chExt cx="152400" cy="486600"/>
          </a:xfrm>
        </p:grpSpPr>
        <p:cxnSp>
          <p:nvCxnSpPr>
            <p:cNvPr id="1452" name="Google Shape;1452;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3" name="Google Shape;1453;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54" name="Google Shape;1454;p73"/>
          <p:cNvGrpSpPr/>
          <p:nvPr/>
        </p:nvGrpSpPr>
        <p:grpSpPr>
          <a:xfrm rot="5400000">
            <a:off x="9151353" y="2151562"/>
            <a:ext cx="152400" cy="122137"/>
            <a:chOff x="7983415" y="6582508"/>
            <a:chExt cx="152400" cy="486600"/>
          </a:xfrm>
        </p:grpSpPr>
        <p:cxnSp>
          <p:nvCxnSpPr>
            <p:cNvPr id="1455" name="Google Shape;1455;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6" name="Google Shape;1456;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57" name="Google Shape;1457;p73"/>
          <p:cNvGrpSpPr/>
          <p:nvPr/>
        </p:nvGrpSpPr>
        <p:grpSpPr>
          <a:xfrm rot="5400000">
            <a:off x="9151353" y="1677920"/>
            <a:ext cx="152400" cy="122137"/>
            <a:chOff x="7983415" y="6582508"/>
            <a:chExt cx="152400" cy="486600"/>
          </a:xfrm>
        </p:grpSpPr>
        <p:cxnSp>
          <p:nvCxnSpPr>
            <p:cNvPr id="1458" name="Google Shape;1458;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9" name="Google Shape;1459;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60" name="Google Shape;1460;p73"/>
          <p:cNvGrpSpPr/>
          <p:nvPr/>
        </p:nvGrpSpPr>
        <p:grpSpPr>
          <a:xfrm rot="5400000">
            <a:off x="9151353" y="997329"/>
            <a:ext cx="152400" cy="122137"/>
            <a:chOff x="7983415" y="6582508"/>
            <a:chExt cx="152400" cy="486600"/>
          </a:xfrm>
        </p:grpSpPr>
        <p:cxnSp>
          <p:nvCxnSpPr>
            <p:cNvPr id="1461" name="Google Shape;1461;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62" name="Google Shape;1462;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463" name="Google Shape;1463;p73"/>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1464" name="Google Shape;1464;p73"/>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1465" name="Google Shape;1465;p73"/>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1466" name="Google Shape;1466;p73"/>
          <p:cNvGrpSpPr/>
          <p:nvPr/>
        </p:nvGrpSpPr>
        <p:grpSpPr>
          <a:xfrm>
            <a:off x="7986158" y="-141189"/>
            <a:ext cx="152400" cy="122137"/>
            <a:chOff x="7983415" y="6582508"/>
            <a:chExt cx="152400" cy="486600"/>
          </a:xfrm>
        </p:grpSpPr>
        <p:cxnSp>
          <p:nvCxnSpPr>
            <p:cNvPr id="1467" name="Google Shape;1467;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68" name="Google Shape;1468;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69" name="Google Shape;1469;p73"/>
          <p:cNvGrpSpPr/>
          <p:nvPr/>
        </p:nvGrpSpPr>
        <p:grpSpPr>
          <a:xfrm>
            <a:off x="7287901" y="-141189"/>
            <a:ext cx="152400" cy="122137"/>
            <a:chOff x="7983415" y="6582508"/>
            <a:chExt cx="152400" cy="486600"/>
          </a:xfrm>
        </p:grpSpPr>
        <p:cxnSp>
          <p:nvCxnSpPr>
            <p:cNvPr id="1470" name="Google Shape;1470;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71" name="Google Shape;1471;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72" name="Google Shape;1472;p73"/>
          <p:cNvGrpSpPr/>
          <p:nvPr/>
        </p:nvGrpSpPr>
        <p:grpSpPr>
          <a:xfrm>
            <a:off x="6589644" y="-141189"/>
            <a:ext cx="152400" cy="122137"/>
            <a:chOff x="7983415" y="6582508"/>
            <a:chExt cx="152400" cy="486600"/>
          </a:xfrm>
        </p:grpSpPr>
        <p:cxnSp>
          <p:nvCxnSpPr>
            <p:cNvPr id="1473" name="Google Shape;1473;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74" name="Google Shape;1474;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75" name="Google Shape;1475;p73"/>
          <p:cNvGrpSpPr/>
          <p:nvPr/>
        </p:nvGrpSpPr>
        <p:grpSpPr>
          <a:xfrm>
            <a:off x="5891387" y="-141189"/>
            <a:ext cx="152400" cy="122137"/>
            <a:chOff x="7983415" y="6582508"/>
            <a:chExt cx="152400" cy="486600"/>
          </a:xfrm>
        </p:grpSpPr>
        <p:cxnSp>
          <p:nvCxnSpPr>
            <p:cNvPr id="1476" name="Google Shape;1476;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77" name="Google Shape;1477;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78" name="Google Shape;1478;p73"/>
          <p:cNvGrpSpPr/>
          <p:nvPr/>
        </p:nvGrpSpPr>
        <p:grpSpPr>
          <a:xfrm>
            <a:off x="5193130" y="-141189"/>
            <a:ext cx="152400" cy="122137"/>
            <a:chOff x="7983415" y="6582508"/>
            <a:chExt cx="152400" cy="486600"/>
          </a:xfrm>
        </p:grpSpPr>
        <p:cxnSp>
          <p:nvCxnSpPr>
            <p:cNvPr id="1479" name="Google Shape;1479;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0" name="Google Shape;1480;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1" name="Google Shape;1481;p73"/>
          <p:cNvGrpSpPr/>
          <p:nvPr/>
        </p:nvGrpSpPr>
        <p:grpSpPr>
          <a:xfrm>
            <a:off x="4494873" y="-141189"/>
            <a:ext cx="152400" cy="122137"/>
            <a:chOff x="7983415" y="6582508"/>
            <a:chExt cx="152400" cy="486600"/>
          </a:xfrm>
        </p:grpSpPr>
        <p:cxnSp>
          <p:nvCxnSpPr>
            <p:cNvPr id="1482" name="Google Shape;1482;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3" name="Google Shape;1483;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4" name="Google Shape;1484;p73"/>
          <p:cNvGrpSpPr/>
          <p:nvPr/>
        </p:nvGrpSpPr>
        <p:grpSpPr>
          <a:xfrm>
            <a:off x="3796616" y="-141189"/>
            <a:ext cx="152400" cy="122137"/>
            <a:chOff x="7983415" y="6582508"/>
            <a:chExt cx="152400" cy="486600"/>
          </a:xfrm>
        </p:grpSpPr>
        <p:cxnSp>
          <p:nvCxnSpPr>
            <p:cNvPr id="1485" name="Google Shape;1485;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6" name="Google Shape;1486;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7" name="Google Shape;1487;p73"/>
          <p:cNvGrpSpPr/>
          <p:nvPr/>
        </p:nvGrpSpPr>
        <p:grpSpPr>
          <a:xfrm>
            <a:off x="3098359" y="-141189"/>
            <a:ext cx="152400" cy="122137"/>
            <a:chOff x="7983415" y="6582508"/>
            <a:chExt cx="152400" cy="486600"/>
          </a:xfrm>
        </p:grpSpPr>
        <p:cxnSp>
          <p:nvCxnSpPr>
            <p:cNvPr id="1488" name="Google Shape;1488;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9" name="Google Shape;1489;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0" name="Google Shape;1490;p73"/>
          <p:cNvGrpSpPr/>
          <p:nvPr/>
        </p:nvGrpSpPr>
        <p:grpSpPr>
          <a:xfrm>
            <a:off x="2400102" y="-141189"/>
            <a:ext cx="152400" cy="122137"/>
            <a:chOff x="7983415" y="6582508"/>
            <a:chExt cx="152400" cy="486600"/>
          </a:xfrm>
        </p:grpSpPr>
        <p:cxnSp>
          <p:nvCxnSpPr>
            <p:cNvPr id="1491" name="Google Shape;1491;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2" name="Google Shape;1492;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3" name="Google Shape;1493;p73"/>
          <p:cNvGrpSpPr/>
          <p:nvPr/>
        </p:nvGrpSpPr>
        <p:grpSpPr>
          <a:xfrm>
            <a:off x="1701845" y="-141189"/>
            <a:ext cx="152400" cy="122137"/>
            <a:chOff x="7983415" y="6582508"/>
            <a:chExt cx="152400" cy="486600"/>
          </a:xfrm>
        </p:grpSpPr>
        <p:cxnSp>
          <p:nvCxnSpPr>
            <p:cNvPr id="1494" name="Google Shape;1494;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5" name="Google Shape;1495;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6" name="Google Shape;1496;p73"/>
          <p:cNvGrpSpPr/>
          <p:nvPr/>
        </p:nvGrpSpPr>
        <p:grpSpPr>
          <a:xfrm>
            <a:off x="1003588" y="-141189"/>
            <a:ext cx="152400" cy="122137"/>
            <a:chOff x="7983415" y="6582508"/>
            <a:chExt cx="152400" cy="486600"/>
          </a:xfrm>
        </p:grpSpPr>
        <p:cxnSp>
          <p:nvCxnSpPr>
            <p:cNvPr id="1497" name="Google Shape;1497;p7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8" name="Google Shape;1498;p7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1499" name="Google Shape;1499;p73"/>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500" name="Google Shape;1500;p73"/>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rgbClr val="7F7F7F"/>
                </a:solidFill>
                <a:latin typeface="Cabin"/>
                <a:ea typeface="Cabin"/>
                <a:cs typeface="Cabin"/>
                <a:sym typeface="Cabin"/>
              </a:rPr>
              <a:t>‹#›</a:t>
            </a:fld>
            <a:endParaRPr sz="800">
              <a:solidFill>
                <a:srgbClr val="7F7F7F"/>
              </a:solidFill>
              <a:latin typeface="Cabin"/>
              <a:ea typeface="Cabin"/>
              <a:cs typeface="Cabin"/>
              <a:sym typeface="Cabin"/>
            </a:endParaRPr>
          </a:p>
        </p:txBody>
      </p:sp>
      <p:cxnSp>
        <p:nvCxnSpPr>
          <p:cNvPr id="1501" name="Google Shape;1501;p73"/>
          <p:cNvCxnSpPr/>
          <p:nvPr/>
        </p:nvCxnSpPr>
        <p:spPr>
          <a:xfrm rot="10800000">
            <a:off x="457819" y="4030998"/>
            <a:ext cx="82266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514"/>
        <p:cNvGrpSpPr/>
        <p:nvPr/>
      </p:nvGrpSpPr>
      <p:grpSpPr>
        <a:xfrm>
          <a:off x="0" y="0"/>
          <a:ext cx="0" cy="0"/>
          <a:chOff x="0" y="0"/>
          <a:chExt cx="0" cy="0"/>
        </a:xfrm>
      </p:grpSpPr>
      <p:sp>
        <p:nvSpPr>
          <p:cNvPr id="1515" name="Google Shape;1515;p76"/>
          <p:cNvSpPr/>
          <p:nvPr/>
        </p:nvSpPr>
        <p:spPr>
          <a:xfrm>
            <a:off x="0" y="0"/>
            <a:ext cx="9144000" cy="68580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16" name="Google Shape;1516;p76" descr="k12_insight_logo.png"/>
          <p:cNvPicPr preferRelativeResize="0"/>
          <p:nvPr/>
        </p:nvPicPr>
        <p:blipFill rotWithShape="1">
          <a:blip r:embed="rId2">
            <a:alphaModFix/>
          </a:blip>
          <a:srcRect/>
          <a:stretch/>
        </p:blipFill>
        <p:spPr>
          <a:xfrm>
            <a:off x="2152084" y="3359367"/>
            <a:ext cx="1994021" cy="575042"/>
          </a:xfrm>
          <a:prstGeom prst="rect">
            <a:avLst/>
          </a:prstGeom>
          <a:noFill/>
          <a:ln>
            <a:noFill/>
          </a:ln>
        </p:spPr>
      </p:pic>
      <p:cxnSp>
        <p:nvCxnSpPr>
          <p:cNvPr id="1517" name="Google Shape;1517;p76"/>
          <p:cNvCxnSpPr/>
          <p:nvPr/>
        </p:nvCxnSpPr>
        <p:spPr>
          <a:xfrm>
            <a:off x="4295174" y="2512336"/>
            <a:ext cx="0" cy="2271900"/>
          </a:xfrm>
          <a:prstGeom prst="straightConnector1">
            <a:avLst/>
          </a:prstGeom>
          <a:noFill/>
          <a:ln w="9525" cap="flat" cmpd="sng">
            <a:solidFill>
              <a:srgbClr val="7F7F7F"/>
            </a:solidFill>
            <a:prstDash val="solid"/>
            <a:round/>
            <a:headEnd type="none" w="sm" len="sm"/>
            <a:tailEnd type="none" w="sm" len="sm"/>
          </a:ln>
        </p:spPr>
      </p:cxnSp>
      <p:grpSp>
        <p:nvGrpSpPr>
          <p:cNvPr id="1518" name="Google Shape;1518;p76"/>
          <p:cNvGrpSpPr/>
          <p:nvPr/>
        </p:nvGrpSpPr>
        <p:grpSpPr>
          <a:xfrm>
            <a:off x="4413272" y="3439344"/>
            <a:ext cx="2807700" cy="793237"/>
            <a:chOff x="4685402" y="3341554"/>
            <a:chExt cx="2807700" cy="594943"/>
          </a:xfrm>
        </p:grpSpPr>
        <p:sp>
          <p:nvSpPr>
            <p:cNvPr id="1519" name="Google Shape;1519;p76"/>
            <p:cNvSpPr/>
            <p:nvPr/>
          </p:nvSpPr>
          <p:spPr>
            <a:xfrm>
              <a:off x="4685402" y="3651797"/>
              <a:ext cx="1763700" cy="2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350"/>
                <a:buFont typeface="Calibri"/>
                <a:buNone/>
              </a:pPr>
              <a:r>
                <a:rPr lang="en-US" sz="1400" b="0" i="0" u="none" strike="noStrike" cap="none">
                  <a:solidFill>
                    <a:srgbClr val="7F7F7F"/>
                  </a:solidFill>
                  <a:latin typeface="Calibri"/>
                  <a:ea typeface="Calibri"/>
                  <a:cs typeface="Calibri"/>
                  <a:sym typeface="Calibri"/>
                </a:rPr>
                <a:t>www.k12insight.com</a:t>
              </a:r>
              <a:endParaRPr/>
            </a:p>
          </p:txBody>
        </p:sp>
        <p:sp>
          <p:nvSpPr>
            <p:cNvPr id="1520" name="Google Shape;1520;p76"/>
            <p:cNvSpPr/>
            <p:nvPr/>
          </p:nvSpPr>
          <p:spPr>
            <a:xfrm>
              <a:off x="4685402" y="3341554"/>
              <a:ext cx="2807700" cy="2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350"/>
                <a:buFont typeface="Calibri"/>
                <a:buNone/>
              </a:pPr>
              <a:r>
                <a:rPr lang="en-US" sz="1400" b="0" i="0" u="none" strike="noStrike" cap="none">
                  <a:solidFill>
                    <a:srgbClr val="7F7F7F"/>
                  </a:solidFill>
                  <a:latin typeface="Calibri"/>
                  <a:ea typeface="Calibri"/>
                  <a:cs typeface="Calibri"/>
                  <a:sym typeface="Calibri"/>
                </a:rPr>
                <a:t>Follow us on Twitter: @k12insight</a:t>
              </a: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51" name="Google Shape;15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521"/>
        <p:cNvGrpSpPr/>
        <p:nvPr/>
      </p:nvGrpSpPr>
      <p:grpSpPr>
        <a:xfrm>
          <a:off x="0" y="0"/>
          <a:ext cx="0" cy="0"/>
          <a:chOff x="0" y="0"/>
          <a:chExt cx="0" cy="0"/>
        </a:xfrm>
      </p:grpSpPr>
      <p:sp>
        <p:nvSpPr>
          <p:cNvPr id="1522" name="Google Shape;1522;p77"/>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23" name="Google Shape;1523;p77"/>
          <p:cNvSpPr txBox="1">
            <a:spLocks noGrp="1"/>
          </p:cNvSpPr>
          <p:nvPr>
            <p:ph type="body" idx="1"/>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1524" name="Google Shape;1524;p77"/>
          <p:cNvSpPr txBox="1">
            <a:spLocks noGrp="1"/>
          </p:cNvSpPr>
          <p:nvPr>
            <p:ph type="body" idx="2"/>
          </p:nvPr>
        </p:nvSpPr>
        <p:spPr>
          <a:xfrm>
            <a:off x="457732" y="1816100"/>
            <a:ext cx="40371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525" name="Google Shape;1525;p77"/>
          <p:cNvSpPr txBox="1">
            <a:spLocks noGrp="1"/>
          </p:cNvSpPr>
          <p:nvPr>
            <p:ph type="body" idx="3"/>
          </p:nvPr>
        </p:nvSpPr>
        <p:spPr>
          <a:xfrm>
            <a:off x="4647276" y="1816100"/>
            <a:ext cx="40371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1526" name="Google Shape;1526;p77"/>
          <p:cNvGrpSpPr/>
          <p:nvPr/>
        </p:nvGrpSpPr>
        <p:grpSpPr>
          <a:xfrm>
            <a:off x="-151322" y="-141189"/>
            <a:ext cx="9439944" cy="7136549"/>
            <a:chOff x="-151322" y="-141189"/>
            <a:chExt cx="9439944" cy="7136549"/>
          </a:xfrm>
        </p:grpSpPr>
        <p:grpSp>
          <p:nvGrpSpPr>
            <p:cNvPr id="1527" name="Google Shape;1527;p77"/>
            <p:cNvGrpSpPr/>
            <p:nvPr/>
          </p:nvGrpSpPr>
          <p:grpSpPr>
            <a:xfrm>
              <a:off x="457731" y="6873224"/>
              <a:ext cx="8226688" cy="122137"/>
              <a:chOff x="457731" y="6582508"/>
              <a:chExt cx="8226688" cy="486600"/>
            </a:xfrm>
          </p:grpSpPr>
          <p:cxnSp>
            <p:nvCxnSpPr>
              <p:cNvPr id="1528" name="Google Shape;1528;p77"/>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9" name="Google Shape;1529;p77"/>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530" name="Google Shape;1530;p77"/>
              <p:cNvGrpSpPr/>
              <p:nvPr/>
            </p:nvGrpSpPr>
            <p:grpSpPr>
              <a:xfrm>
                <a:off x="7986158" y="6582508"/>
                <a:ext cx="152400" cy="486600"/>
                <a:chOff x="7983415" y="6582508"/>
                <a:chExt cx="152400" cy="486600"/>
              </a:xfrm>
            </p:grpSpPr>
            <p:cxnSp>
              <p:nvCxnSpPr>
                <p:cNvPr id="1531" name="Google Shape;1531;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2" name="Google Shape;1532;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3" name="Google Shape;1533;p77"/>
              <p:cNvGrpSpPr/>
              <p:nvPr/>
            </p:nvGrpSpPr>
            <p:grpSpPr>
              <a:xfrm>
                <a:off x="7287901" y="6582508"/>
                <a:ext cx="152400" cy="486600"/>
                <a:chOff x="7983415" y="6582508"/>
                <a:chExt cx="152400" cy="486600"/>
              </a:xfrm>
            </p:grpSpPr>
            <p:cxnSp>
              <p:nvCxnSpPr>
                <p:cNvPr id="1534" name="Google Shape;1534;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5" name="Google Shape;1535;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6" name="Google Shape;1536;p77"/>
              <p:cNvGrpSpPr/>
              <p:nvPr/>
            </p:nvGrpSpPr>
            <p:grpSpPr>
              <a:xfrm>
                <a:off x="6589644" y="6582508"/>
                <a:ext cx="152400" cy="486600"/>
                <a:chOff x="7983415" y="6582508"/>
                <a:chExt cx="152400" cy="486600"/>
              </a:xfrm>
            </p:grpSpPr>
            <p:cxnSp>
              <p:nvCxnSpPr>
                <p:cNvPr id="1537" name="Google Shape;1537;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8" name="Google Shape;1538;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9" name="Google Shape;1539;p77"/>
              <p:cNvGrpSpPr/>
              <p:nvPr/>
            </p:nvGrpSpPr>
            <p:grpSpPr>
              <a:xfrm>
                <a:off x="5891387" y="6582508"/>
                <a:ext cx="152400" cy="486600"/>
                <a:chOff x="7983415" y="6582508"/>
                <a:chExt cx="152400" cy="486600"/>
              </a:xfrm>
            </p:grpSpPr>
            <p:cxnSp>
              <p:nvCxnSpPr>
                <p:cNvPr id="1540" name="Google Shape;1540;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1" name="Google Shape;1541;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2" name="Google Shape;1542;p77"/>
              <p:cNvGrpSpPr/>
              <p:nvPr/>
            </p:nvGrpSpPr>
            <p:grpSpPr>
              <a:xfrm>
                <a:off x="5193130" y="6582508"/>
                <a:ext cx="152400" cy="486600"/>
                <a:chOff x="7983415" y="6582508"/>
                <a:chExt cx="152400" cy="486600"/>
              </a:xfrm>
            </p:grpSpPr>
            <p:cxnSp>
              <p:nvCxnSpPr>
                <p:cNvPr id="1543" name="Google Shape;1543;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4" name="Google Shape;1544;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5" name="Google Shape;1545;p77"/>
              <p:cNvGrpSpPr/>
              <p:nvPr/>
            </p:nvGrpSpPr>
            <p:grpSpPr>
              <a:xfrm>
                <a:off x="4494873" y="6582508"/>
                <a:ext cx="152400" cy="486600"/>
                <a:chOff x="7983415" y="6582508"/>
                <a:chExt cx="152400" cy="486600"/>
              </a:xfrm>
            </p:grpSpPr>
            <p:cxnSp>
              <p:nvCxnSpPr>
                <p:cNvPr id="1546" name="Google Shape;1546;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7" name="Google Shape;1547;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8" name="Google Shape;1548;p77"/>
              <p:cNvGrpSpPr/>
              <p:nvPr/>
            </p:nvGrpSpPr>
            <p:grpSpPr>
              <a:xfrm>
                <a:off x="3796616" y="6582508"/>
                <a:ext cx="152400" cy="486600"/>
                <a:chOff x="7983415" y="6582508"/>
                <a:chExt cx="152400" cy="486600"/>
              </a:xfrm>
            </p:grpSpPr>
            <p:cxnSp>
              <p:nvCxnSpPr>
                <p:cNvPr id="1549" name="Google Shape;1549;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50" name="Google Shape;1550;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51" name="Google Shape;1551;p77"/>
              <p:cNvGrpSpPr/>
              <p:nvPr/>
            </p:nvGrpSpPr>
            <p:grpSpPr>
              <a:xfrm>
                <a:off x="3098359" y="6582508"/>
                <a:ext cx="152400" cy="486600"/>
                <a:chOff x="7983415" y="6582508"/>
                <a:chExt cx="152400" cy="486600"/>
              </a:xfrm>
            </p:grpSpPr>
            <p:cxnSp>
              <p:nvCxnSpPr>
                <p:cNvPr id="1552" name="Google Shape;1552;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53" name="Google Shape;1553;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54" name="Google Shape;1554;p77"/>
              <p:cNvGrpSpPr/>
              <p:nvPr/>
            </p:nvGrpSpPr>
            <p:grpSpPr>
              <a:xfrm>
                <a:off x="2400102" y="6582508"/>
                <a:ext cx="152400" cy="486600"/>
                <a:chOff x="7983415" y="6582508"/>
                <a:chExt cx="152400" cy="486600"/>
              </a:xfrm>
            </p:grpSpPr>
            <p:cxnSp>
              <p:nvCxnSpPr>
                <p:cNvPr id="1555" name="Google Shape;1555;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56" name="Google Shape;1556;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57" name="Google Shape;1557;p77"/>
              <p:cNvGrpSpPr/>
              <p:nvPr/>
            </p:nvGrpSpPr>
            <p:grpSpPr>
              <a:xfrm>
                <a:off x="1701845" y="6582508"/>
                <a:ext cx="152400" cy="486600"/>
                <a:chOff x="7983415" y="6582508"/>
                <a:chExt cx="152400" cy="486600"/>
              </a:xfrm>
            </p:grpSpPr>
            <p:cxnSp>
              <p:nvCxnSpPr>
                <p:cNvPr id="1558" name="Google Shape;1558;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59" name="Google Shape;1559;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60" name="Google Shape;1560;p77"/>
              <p:cNvGrpSpPr/>
              <p:nvPr/>
            </p:nvGrpSpPr>
            <p:grpSpPr>
              <a:xfrm>
                <a:off x="1003588" y="6582508"/>
                <a:ext cx="152400" cy="486600"/>
                <a:chOff x="7983415" y="6582508"/>
                <a:chExt cx="152400" cy="486600"/>
              </a:xfrm>
            </p:grpSpPr>
            <p:cxnSp>
              <p:nvCxnSpPr>
                <p:cNvPr id="1561" name="Google Shape;1561;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62" name="Google Shape;1562;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563" name="Google Shape;1563;p77"/>
            <p:cNvGrpSpPr/>
            <p:nvPr/>
          </p:nvGrpSpPr>
          <p:grpSpPr>
            <a:xfrm>
              <a:off x="-151322" y="454006"/>
              <a:ext cx="122137" cy="5945205"/>
              <a:chOff x="-238872" y="454006"/>
              <a:chExt cx="122137" cy="5945205"/>
            </a:xfrm>
          </p:grpSpPr>
          <p:cxnSp>
            <p:nvCxnSpPr>
              <p:cNvPr id="1564" name="Google Shape;1564;p77"/>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565" name="Google Shape;1565;p77"/>
              <p:cNvGrpSpPr/>
              <p:nvPr/>
            </p:nvGrpSpPr>
            <p:grpSpPr>
              <a:xfrm rot="5400000">
                <a:off x="-254004" y="5940698"/>
                <a:ext cx="152400" cy="122137"/>
                <a:chOff x="7983415" y="6582508"/>
                <a:chExt cx="152400" cy="486600"/>
              </a:xfrm>
            </p:grpSpPr>
            <p:cxnSp>
              <p:nvCxnSpPr>
                <p:cNvPr id="1566" name="Google Shape;1566;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67" name="Google Shape;1567;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68" name="Google Shape;1568;p77"/>
              <p:cNvGrpSpPr/>
              <p:nvPr/>
            </p:nvGrpSpPr>
            <p:grpSpPr>
              <a:xfrm rot="5400000">
                <a:off x="-254004" y="5467056"/>
                <a:ext cx="152400" cy="122137"/>
                <a:chOff x="7983415" y="6582508"/>
                <a:chExt cx="152400" cy="486600"/>
              </a:xfrm>
            </p:grpSpPr>
            <p:cxnSp>
              <p:nvCxnSpPr>
                <p:cNvPr id="1569" name="Google Shape;1569;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70" name="Google Shape;1570;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71" name="Google Shape;1571;p77"/>
              <p:cNvGrpSpPr/>
              <p:nvPr/>
            </p:nvGrpSpPr>
            <p:grpSpPr>
              <a:xfrm rot="5400000">
                <a:off x="-254004" y="4993414"/>
                <a:ext cx="152400" cy="122137"/>
                <a:chOff x="7983415" y="6582508"/>
                <a:chExt cx="152400" cy="486600"/>
              </a:xfrm>
            </p:grpSpPr>
            <p:cxnSp>
              <p:nvCxnSpPr>
                <p:cNvPr id="1572" name="Google Shape;1572;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73" name="Google Shape;1573;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74" name="Google Shape;1574;p77"/>
              <p:cNvGrpSpPr/>
              <p:nvPr/>
            </p:nvGrpSpPr>
            <p:grpSpPr>
              <a:xfrm rot="5400000">
                <a:off x="-254004" y="4519772"/>
                <a:ext cx="152400" cy="122137"/>
                <a:chOff x="7983415" y="6582508"/>
                <a:chExt cx="152400" cy="486600"/>
              </a:xfrm>
            </p:grpSpPr>
            <p:cxnSp>
              <p:nvCxnSpPr>
                <p:cNvPr id="1575" name="Google Shape;1575;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76" name="Google Shape;1576;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77" name="Google Shape;1577;p77"/>
              <p:cNvGrpSpPr/>
              <p:nvPr/>
            </p:nvGrpSpPr>
            <p:grpSpPr>
              <a:xfrm rot="5400000">
                <a:off x="-254004" y="4046130"/>
                <a:ext cx="152400" cy="122137"/>
                <a:chOff x="7983415" y="6582508"/>
                <a:chExt cx="152400" cy="486600"/>
              </a:xfrm>
            </p:grpSpPr>
            <p:cxnSp>
              <p:nvCxnSpPr>
                <p:cNvPr id="1578" name="Google Shape;1578;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79" name="Google Shape;1579;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80" name="Google Shape;1580;p77"/>
              <p:cNvGrpSpPr/>
              <p:nvPr/>
            </p:nvGrpSpPr>
            <p:grpSpPr>
              <a:xfrm rot="5400000">
                <a:off x="-254004" y="3572488"/>
                <a:ext cx="152400" cy="122137"/>
                <a:chOff x="7983415" y="6582508"/>
                <a:chExt cx="152400" cy="486600"/>
              </a:xfrm>
            </p:grpSpPr>
            <p:cxnSp>
              <p:nvCxnSpPr>
                <p:cNvPr id="1581" name="Google Shape;1581;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82" name="Google Shape;1582;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83" name="Google Shape;1583;p77"/>
              <p:cNvGrpSpPr/>
              <p:nvPr/>
            </p:nvGrpSpPr>
            <p:grpSpPr>
              <a:xfrm rot="5400000">
                <a:off x="-254004" y="3098846"/>
                <a:ext cx="152400" cy="122137"/>
                <a:chOff x="7983415" y="6582508"/>
                <a:chExt cx="152400" cy="486600"/>
              </a:xfrm>
            </p:grpSpPr>
            <p:cxnSp>
              <p:nvCxnSpPr>
                <p:cNvPr id="1584" name="Google Shape;1584;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85" name="Google Shape;1585;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86" name="Google Shape;1586;p77"/>
              <p:cNvGrpSpPr/>
              <p:nvPr/>
            </p:nvGrpSpPr>
            <p:grpSpPr>
              <a:xfrm rot="5400000">
                <a:off x="-254004" y="2625204"/>
                <a:ext cx="152400" cy="122137"/>
                <a:chOff x="7983415" y="6582508"/>
                <a:chExt cx="152400" cy="486600"/>
              </a:xfrm>
            </p:grpSpPr>
            <p:cxnSp>
              <p:nvCxnSpPr>
                <p:cNvPr id="1587" name="Google Shape;1587;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88" name="Google Shape;1588;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89" name="Google Shape;1589;p77"/>
              <p:cNvGrpSpPr/>
              <p:nvPr/>
            </p:nvGrpSpPr>
            <p:grpSpPr>
              <a:xfrm rot="5400000">
                <a:off x="-254004" y="2151562"/>
                <a:ext cx="152400" cy="122137"/>
                <a:chOff x="7983415" y="6582508"/>
                <a:chExt cx="152400" cy="486600"/>
              </a:xfrm>
            </p:grpSpPr>
            <p:cxnSp>
              <p:nvCxnSpPr>
                <p:cNvPr id="1590" name="Google Shape;1590;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91" name="Google Shape;1591;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92" name="Google Shape;1592;p77"/>
              <p:cNvGrpSpPr/>
              <p:nvPr/>
            </p:nvGrpSpPr>
            <p:grpSpPr>
              <a:xfrm rot="5400000">
                <a:off x="-254004" y="1677920"/>
                <a:ext cx="152400" cy="122137"/>
                <a:chOff x="7983415" y="6582508"/>
                <a:chExt cx="152400" cy="486600"/>
              </a:xfrm>
            </p:grpSpPr>
            <p:cxnSp>
              <p:nvCxnSpPr>
                <p:cNvPr id="1593" name="Google Shape;1593;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94" name="Google Shape;1594;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95" name="Google Shape;1595;p77"/>
              <p:cNvGrpSpPr/>
              <p:nvPr/>
            </p:nvGrpSpPr>
            <p:grpSpPr>
              <a:xfrm rot="5400000">
                <a:off x="-254004" y="997329"/>
                <a:ext cx="152400" cy="122137"/>
                <a:chOff x="7983415" y="6582508"/>
                <a:chExt cx="152400" cy="486600"/>
              </a:xfrm>
            </p:grpSpPr>
            <p:cxnSp>
              <p:nvCxnSpPr>
                <p:cNvPr id="1596" name="Google Shape;1596;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97" name="Google Shape;1597;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598" name="Google Shape;1598;p77"/>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599" name="Google Shape;1599;p77"/>
            <p:cNvGrpSpPr/>
            <p:nvPr/>
          </p:nvGrpSpPr>
          <p:grpSpPr>
            <a:xfrm>
              <a:off x="9166485" y="454006"/>
              <a:ext cx="122137" cy="5945205"/>
              <a:chOff x="-238872" y="454006"/>
              <a:chExt cx="122137" cy="5945205"/>
            </a:xfrm>
          </p:grpSpPr>
          <p:cxnSp>
            <p:nvCxnSpPr>
              <p:cNvPr id="1600" name="Google Shape;1600;p77"/>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601" name="Google Shape;1601;p77"/>
              <p:cNvGrpSpPr/>
              <p:nvPr/>
            </p:nvGrpSpPr>
            <p:grpSpPr>
              <a:xfrm rot="5400000">
                <a:off x="-254004" y="5940698"/>
                <a:ext cx="152400" cy="122137"/>
                <a:chOff x="7983415" y="6582508"/>
                <a:chExt cx="152400" cy="486600"/>
              </a:xfrm>
            </p:grpSpPr>
            <p:cxnSp>
              <p:nvCxnSpPr>
                <p:cNvPr id="1602" name="Google Shape;1602;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03" name="Google Shape;1603;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04" name="Google Shape;1604;p77"/>
              <p:cNvGrpSpPr/>
              <p:nvPr/>
            </p:nvGrpSpPr>
            <p:grpSpPr>
              <a:xfrm rot="5400000">
                <a:off x="-254004" y="5467056"/>
                <a:ext cx="152400" cy="122137"/>
                <a:chOff x="7983415" y="6582508"/>
                <a:chExt cx="152400" cy="486600"/>
              </a:xfrm>
            </p:grpSpPr>
            <p:cxnSp>
              <p:nvCxnSpPr>
                <p:cNvPr id="1605" name="Google Shape;1605;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06" name="Google Shape;1606;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07" name="Google Shape;1607;p77"/>
              <p:cNvGrpSpPr/>
              <p:nvPr/>
            </p:nvGrpSpPr>
            <p:grpSpPr>
              <a:xfrm rot="5400000">
                <a:off x="-254004" y="4993414"/>
                <a:ext cx="152400" cy="122137"/>
                <a:chOff x="7983415" y="6582508"/>
                <a:chExt cx="152400" cy="486600"/>
              </a:xfrm>
            </p:grpSpPr>
            <p:cxnSp>
              <p:nvCxnSpPr>
                <p:cNvPr id="1608" name="Google Shape;1608;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09" name="Google Shape;1609;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10" name="Google Shape;1610;p77"/>
              <p:cNvGrpSpPr/>
              <p:nvPr/>
            </p:nvGrpSpPr>
            <p:grpSpPr>
              <a:xfrm rot="5400000">
                <a:off x="-254004" y="4519772"/>
                <a:ext cx="152400" cy="122137"/>
                <a:chOff x="7983415" y="6582508"/>
                <a:chExt cx="152400" cy="486600"/>
              </a:xfrm>
            </p:grpSpPr>
            <p:cxnSp>
              <p:nvCxnSpPr>
                <p:cNvPr id="1611" name="Google Shape;1611;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12" name="Google Shape;1612;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13" name="Google Shape;1613;p77"/>
              <p:cNvGrpSpPr/>
              <p:nvPr/>
            </p:nvGrpSpPr>
            <p:grpSpPr>
              <a:xfrm rot="5400000">
                <a:off x="-254004" y="4046130"/>
                <a:ext cx="152400" cy="122137"/>
                <a:chOff x="7983415" y="6582508"/>
                <a:chExt cx="152400" cy="486600"/>
              </a:xfrm>
            </p:grpSpPr>
            <p:cxnSp>
              <p:nvCxnSpPr>
                <p:cNvPr id="1614" name="Google Shape;1614;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15" name="Google Shape;1615;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16" name="Google Shape;1616;p77"/>
              <p:cNvGrpSpPr/>
              <p:nvPr/>
            </p:nvGrpSpPr>
            <p:grpSpPr>
              <a:xfrm rot="5400000">
                <a:off x="-254004" y="3572488"/>
                <a:ext cx="152400" cy="122137"/>
                <a:chOff x="7983415" y="6582508"/>
                <a:chExt cx="152400" cy="486600"/>
              </a:xfrm>
            </p:grpSpPr>
            <p:cxnSp>
              <p:nvCxnSpPr>
                <p:cNvPr id="1617" name="Google Shape;1617;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18" name="Google Shape;1618;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19" name="Google Shape;1619;p77"/>
              <p:cNvGrpSpPr/>
              <p:nvPr/>
            </p:nvGrpSpPr>
            <p:grpSpPr>
              <a:xfrm rot="5400000">
                <a:off x="-254004" y="3098846"/>
                <a:ext cx="152400" cy="122137"/>
                <a:chOff x="7983415" y="6582508"/>
                <a:chExt cx="152400" cy="486600"/>
              </a:xfrm>
            </p:grpSpPr>
            <p:cxnSp>
              <p:nvCxnSpPr>
                <p:cNvPr id="1620" name="Google Shape;1620;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21" name="Google Shape;1621;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22" name="Google Shape;1622;p77"/>
              <p:cNvGrpSpPr/>
              <p:nvPr/>
            </p:nvGrpSpPr>
            <p:grpSpPr>
              <a:xfrm rot="5400000">
                <a:off x="-254004" y="2625204"/>
                <a:ext cx="152400" cy="122137"/>
                <a:chOff x="7983415" y="6582508"/>
                <a:chExt cx="152400" cy="486600"/>
              </a:xfrm>
            </p:grpSpPr>
            <p:cxnSp>
              <p:nvCxnSpPr>
                <p:cNvPr id="1623" name="Google Shape;1623;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24" name="Google Shape;1624;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25" name="Google Shape;1625;p77"/>
              <p:cNvGrpSpPr/>
              <p:nvPr/>
            </p:nvGrpSpPr>
            <p:grpSpPr>
              <a:xfrm rot="5400000">
                <a:off x="-254004" y="2151562"/>
                <a:ext cx="152400" cy="122137"/>
                <a:chOff x="7983415" y="6582508"/>
                <a:chExt cx="152400" cy="486600"/>
              </a:xfrm>
            </p:grpSpPr>
            <p:cxnSp>
              <p:nvCxnSpPr>
                <p:cNvPr id="1626" name="Google Shape;1626;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27" name="Google Shape;1627;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28" name="Google Shape;1628;p77"/>
              <p:cNvGrpSpPr/>
              <p:nvPr/>
            </p:nvGrpSpPr>
            <p:grpSpPr>
              <a:xfrm rot="5400000">
                <a:off x="-254004" y="1677920"/>
                <a:ext cx="152400" cy="122137"/>
                <a:chOff x="7983415" y="6582508"/>
                <a:chExt cx="152400" cy="486600"/>
              </a:xfrm>
            </p:grpSpPr>
            <p:cxnSp>
              <p:nvCxnSpPr>
                <p:cNvPr id="1629" name="Google Shape;1629;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30" name="Google Shape;1630;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31" name="Google Shape;1631;p77"/>
              <p:cNvGrpSpPr/>
              <p:nvPr/>
            </p:nvGrpSpPr>
            <p:grpSpPr>
              <a:xfrm rot="5400000">
                <a:off x="-254004" y="997329"/>
                <a:ext cx="152400" cy="122137"/>
                <a:chOff x="7983415" y="6582508"/>
                <a:chExt cx="152400" cy="486600"/>
              </a:xfrm>
            </p:grpSpPr>
            <p:cxnSp>
              <p:nvCxnSpPr>
                <p:cNvPr id="1632" name="Google Shape;1632;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33" name="Google Shape;1633;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634" name="Google Shape;1634;p77"/>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635" name="Google Shape;1635;p77"/>
            <p:cNvGrpSpPr/>
            <p:nvPr/>
          </p:nvGrpSpPr>
          <p:grpSpPr>
            <a:xfrm>
              <a:off x="457731" y="-141189"/>
              <a:ext cx="8226688" cy="122137"/>
              <a:chOff x="457731" y="6582508"/>
              <a:chExt cx="8226688" cy="486600"/>
            </a:xfrm>
          </p:grpSpPr>
          <p:cxnSp>
            <p:nvCxnSpPr>
              <p:cNvPr id="1636" name="Google Shape;1636;p77"/>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37" name="Google Shape;1637;p77"/>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638" name="Google Shape;1638;p77"/>
              <p:cNvGrpSpPr/>
              <p:nvPr/>
            </p:nvGrpSpPr>
            <p:grpSpPr>
              <a:xfrm>
                <a:off x="7986158" y="6582508"/>
                <a:ext cx="152400" cy="486600"/>
                <a:chOff x="7983415" y="6582508"/>
                <a:chExt cx="152400" cy="486600"/>
              </a:xfrm>
            </p:grpSpPr>
            <p:cxnSp>
              <p:nvCxnSpPr>
                <p:cNvPr id="1639" name="Google Shape;1639;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40" name="Google Shape;1640;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41" name="Google Shape;1641;p77"/>
              <p:cNvGrpSpPr/>
              <p:nvPr/>
            </p:nvGrpSpPr>
            <p:grpSpPr>
              <a:xfrm>
                <a:off x="7287901" y="6582508"/>
                <a:ext cx="152400" cy="486600"/>
                <a:chOff x="7983415" y="6582508"/>
                <a:chExt cx="152400" cy="486600"/>
              </a:xfrm>
            </p:grpSpPr>
            <p:cxnSp>
              <p:nvCxnSpPr>
                <p:cNvPr id="1642" name="Google Shape;1642;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43" name="Google Shape;1643;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44" name="Google Shape;1644;p77"/>
              <p:cNvGrpSpPr/>
              <p:nvPr/>
            </p:nvGrpSpPr>
            <p:grpSpPr>
              <a:xfrm>
                <a:off x="6589644" y="6582508"/>
                <a:ext cx="152400" cy="486600"/>
                <a:chOff x="7983415" y="6582508"/>
                <a:chExt cx="152400" cy="486600"/>
              </a:xfrm>
            </p:grpSpPr>
            <p:cxnSp>
              <p:nvCxnSpPr>
                <p:cNvPr id="1645" name="Google Shape;1645;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46" name="Google Shape;1646;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47" name="Google Shape;1647;p77"/>
              <p:cNvGrpSpPr/>
              <p:nvPr/>
            </p:nvGrpSpPr>
            <p:grpSpPr>
              <a:xfrm>
                <a:off x="5891387" y="6582508"/>
                <a:ext cx="152400" cy="486600"/>
                <a:chOff x="7983415" y="6582508"/>
                <a:chExt cx="152400" cy="486600"/>
              </a:xfrm>
            </p:grpSpPr>
            <p:cxnSp>
              <p:nvCxnSpPr>
                <p:cNvPr id="1648" name="Google Shape;1648;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49" name="Google Shape;1649;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50" name="Google Shape;1650;p77"/>
              <p:cNvGrpSpPr/>
              <p:nvPr/>
            </p:nvGrpSpPr>
            <p:grpSpPr>
              <a:xfrm>
                <a:off x="5193130" y="6582508"/>
                <a:ext cx="152400" cy="486600"/>
                <a:chOff x="7983415" y="6582508"/>
                <a:chExt cx="152400" cy="486600"/>
              </a:xfrm>
            </p:grpSpPr>
            <p:cxnSp>
              <p:nvCxnSpPr>
                <p:cNvPr id="1651" name="Google Shape;1651;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52" name="Google Shape;1652;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53" name="Google Shape;1653;p77"/>
              <p:cNvGrpSpPr/>
              <p:nvPr/>
            </p:nvGrpSpPr>
            <p:grpSpPr>
              <a:xfrm>
                <a:off x="4494873" y="6582508"/>
                <a:ext cx="152400" cy="486600"/>
                <a:chOff x="7983415" y="6582508"/>
                <a:chExt cx="152400" cy="486600"/>
              </a:xfrm>
            </p:grpSpPr>
            <p:cxnSp>
              <p:nvCxnSpPr>
                <p:cNvPr id="1654" name="Google Shape;1654;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55" name="Google Shape;1655;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56" name="Google Shape;1656;p77"/>
              <p:cNvGrpSpPr/>
              <p:nvPr/>
            </p:nvGrpSpPr>
            <p:grpSpPr>
              <a:xfrm>
                <a:off x="3796616" y="6582508"/>
                <a:ext cx="152400" cy="486600"/>
                <a:chOff x="7983415" y="6582508"/>
                <a:chExt cx="152400" cy="486600"/>
              </a:xfrm>
            </p:grpSpPr>
            <p:cxnSp>
              <p:nvCxnSpPr>
                <p:cNvPr id="1657" name="Google Shape;1657;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58" name="Google Shape;1658;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59" name="Google Shape;1659;p77"/>
              <p:cNvGrpSpPr/>
              <p:nvPr/>
            </p:nvGrpSpPr>
            <p:grpSpPr>
              <a:xfrm>
                <a:off x="3098359" y="6582508"/>
                <a:ext cx="152400" cy="486600"/>
                <a:chOff x="7983415" y="6582508"/>
                <a:chExt cx="152400" cy="486600"/>
              </a:xfrm>
            </p:grpSpPr>
            <p:cxnSp>
              <p:nvCxnSpPr>
                <p:cNvPr id="1660" name="Google Shape;1660;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61" name="Google Shape;1661;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62" name="Google Shape;1662;p77"/>
              <p:cNvGrpSpPr/>
              <p:nvPr/>
            </p:nvGrpSpPr>
            <p:grpSpPr>
              <a:xfrm>
                <a:off x="2400102" y="6582508"/>
                <a:ext cx="152400" cy="486600"/>
                <a:chOff x="7983415" y="6582508"/>
                <a:chExt cx="152400" cy="486600"/>
              </a:xfrm>
            </p:grpSpPr>
            <p:cxnSp>
              <p:nvCxnSpPr>
                <p:cNvPr id="1663" name="Google Shape;1663;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64" name="Google Shape;1664;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65" name="Google Shape;1665;p77"/>
              <p:cNvGrpSpPr/>
              <p:nvPr/>
            </p:nvGrpSpPr>
            <p:grpSpPr>
              <a:xfrm>
                <a:off x="1701845" y="6582508"/>
                <a:ext cx="152400" cy="486600"/>
                <a:chOff x="7983415" y="6582508"/>
                <a:chExt cx="152400" cy="486600"/>
              </a:xfrm>
            </p:grpSpPr>
            <p:cxnSp>
              <p:nvCxnSpPr>
                <p:cNvPr id="1666" name="Google Shape;1666;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67" name="Google Shape;1667;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68" name="Google Shape;1668;p77"/>
              <p:cNvGrpSpPr/>
              <p:nvPr/>
            </p:nvGrpSpPr>
            <p:grpSpPr>
              <a:xfrm>
                <a:off x="1003588" y="6582508"/>
                <a:ext cx="152400" cy="486600"/>
                <a:chOff x="7983415" y="6582508"/>
                <a:chExt cx="152400" cy="486600"/>
              </a:xfrm>
            </p:grpSpPr>
            <p:cxnSp>
              <p:nvCxnSpPr>
                <p:cNvPr id="1669" name="Google Shape;1669;p7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70" name="Google Shape;1670;p7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671" name="Google Shape;1671;p77"/>
          <p:cNvSpPr txBox="1">
            <a:spLocks noGrp="1"/>
          </p:cNvSpPr>
          <p:nvPr>
            <p:ph type="body" idx="4"/>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1672"/>
        <p:cNvGrpSpPr/>
        <p:nvPr/>
      </p:nvGrpSpPr>
      <p:grpSpPr>
        <a:xfrm>
          <a:off x="0" y="0"/>
          <a:ext cx="0" cy="0"/>
          <a:chOff x="0" y="0"/>
          <a:chExt cx="0" cy="0"/>
        </a:xfrm>
      </p:grpSpPr>
      <p:sp>
        <p:nvSpPr>
          <p:cNvPr id="1673" name="Google Shape;1673;p78"/>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74" name="Google Shape;1674;p78"/>
          <p:cNvSpPr txBox="1">
            <a:spLocks noGrp="1"/>
          </p:cNvSpPr>
          <p:nvPr>
            <p:ph type="body" idx="1"/>
          </p:nvPr>
        </p:nvSpPr>
        <p:spPr>
          <a:xfrm>
            <a:off x="457732" y="1816100"/>
            <a:ext cx="2640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675" name="Google Shape;1675;p78"/>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1676" name="Google Shape;1676;p78"/>
          <p:cNvSpPr txBox="1">
            <a:spLocks noGrp="1"/>
          </p:cNvSpPr>
          <p:nvPr>
            <p:ph type="body" idx="3"/>
          </p:nvPr>
        </p:nvSpPr>
        <p:spPr>
          <a:xfrm>
            <a:off x="3256668" y="1816100"/>
            <a:ext cx="54300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1677" name="Google Shape;1677;p78"/>
          <p:cNvGrpSpPr/>
          <p:nvPr/>
        </p:nvGrpSpPr>
        <p:grpSpPr>
          <a:xfrm>
            <a:off x="-151322" y="-141189"/>
            <a:ext cx="9439944" cy="7136549"/>
            <a:chOff x="-151322" y="-141189"/>
            <a:chExt cx="9439944" cy="7136549"/>
          </a:xfrm>
        </p:grpSpPr>
        <p:grpSp>
          <p:nvGrpSpPr>
            <p:cNvPr id="1678" name="Google Shape;1678;p78"/>
            <p:cNvGrpSpPr/>
            <p:nvPr/>
          </p:nvGrpSpPr>
          <p:grpSpPr>
            <a:xfrm>
              <a:off x="457731" y="6873224"/>
              <a:ext cx="8226688" cy="122137"/>
              <a:chOff x="457731" y="6582508"/>
              <a:chExt cx="8226688" cy="486600"/>
            </a:xfrm>
          </p:grpSpPr>
          <p:cxnSp>
            <p:nvCxnSpPr>
              <p:cNvPr id="1679" name="Google Shape;1679;p78"/>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80" name="Google Shape;1680;p78"/>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681" name="Google Shape;1681;p78"/>
              <p:cNvGrpSpPr/>
              <p:nvPr/>
            </p:nvGrpSpPr>
            <p:grpSpPr>
              <a:xfrm>
                <a:off x="7986158" y="6582508"/>
                <a:ext cx="152400" cy="486600"/>
                <a:chOff x="7983415" y="6582508"/>
                <a:chExt cx="152400" cy="486600"/>
              </a:xfrm>
            </p:grpSpPr>
            <p:cxnSp>
              <p:nvCxnSpPr>
                <p:cNvPr id="1682" name="Google Shape;1682;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83" name="Google Shape;1683;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84" name="Google Shape;1684;p78"/>
              <p:cNvGrpSpPr/>
              <p:nvPr/>
            </p:nvGrpSpPr>
            <p:grpSpPr>
              <a:xfrm>
                <a:off x="7287901" y="6582508"/>
                <a:ext cx="152400" cy="486600"/>
                <a:chOff x="7983415" y="6582508"/>
                <a:chExt cx="152400" cy="486600"/>
              </a:xfrm>
            </p:grpSpPr>
            <p:cxnSp>
              <p:nvCxnSpPr>
                <p:cNvPr id="1685" name="Google Shape;1685;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86" name="Google Shape;1686;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87" name="Google Shape;1687;p78"/>
              <p:cNvGrpSpPr/>
              <p:nvPr/>
            </p:nvGrpSpPr>
            <p:grpSpPr>
              <a:xfrm>
                <a:off x="6589644" y="6582508"/>
                <a:ext cx="152400" cy="486600"/>
                <a:chOff x="7983415" y="6582508"/>
                <a:chExt cx="152400" cy="486600"/>
              </a:xfrm>
            </p:grpSpPr>
            <p:cxnSp>
              <p:nvCxnSpPr>
                <p:cNvPr id="1688" name="Google Shape;1688;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89" name="Google Shape;1689;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90" name="Google Shape;1690;p78"/>
              <p:cNvGrpSpPr/>
              <p:nvPr/>
            </p:nvGrpSpPr>
            <p:grpSpPr>
              <a:xfrm>
                <a:off x="5891387" y="6582508"/>
                <a:ext cx="152400" cy="486600"/>
                <a:chOff x="7983415" y="6582508"/>
                <a:chExt cx="152400" cy="486600"/>
              </a:xfrm>
            </p:grpSpPr>
            <p:cxnSp>
              <p:nvCxnSpPr>
                <p:cNvPr id="1691" name="Google Shape;1691;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92" name="Google Shape;1692;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93" name="Google Shape;1693;p78"/>
              <p:cNvGrpSpPr/>
              <p:nvPr/>
            </p:nvGrpSpPr>
            <p:grpSpPr>
              <a:xfrm>
                <a:off x="5193130" y="6582508"/>
                <a:ext cx="152400" cy="486600"/>
                <a:chOff x="7983415" y="6582508"/>
                <a:chExt cx="152400" cy="486600"/>
              </a:xfrm>
            </p:grpSpPr>
            <p:cxnSp>
              <p:nvCxnSpPr>
                <p:cNvPr id="1694" name="Google Shape;1694;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95" name="Google Shape;1695;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96" name="Google Shape;1696;p78"/>
              <p:cNvGrpSpPr/>
              <p:nvPr/>
            </p:nvGrpSpPr>
            <p:grpSpPr>
              <a:xfrm>
                <a:off x="4494873" y="6582508"/>
                <a:ext cx="152400" cy="486600"/>
                <a:chOff x="7983415" y="6582508"/>
                <a:chExt cx="152400" cy="486600"/>
              </a:xfrm>
            </p:grpSpPr>
            <p:cxnSp>
              <p:nvCxnSpPr>
                <p:cNvPr id="1697" name="Google Shape;1697;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98" name="Google Shape;1698;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99" name="Google Shape;1699;p78"/>
              <p:cNvGrpSpPr/>
              <p:nvPr/>
            </p:nvGrpSpPr>
            <p:grpSpPr>
              <a:xfrm>
                <a:off x="3796616" y="6582508"/>
                <a:ext cx="152400" cy="486600"/>
                <a:chOff x="7983415" y="6582508"/>
                <a:chExt cx="152400" cy="486600"/>
              </a:xfrm>
            </p:grpSpPr>
            <p:cxnSp>
              <p:nvCxnSpPr>
                <p:cNvPr id="1700" name="Google Shape;1700;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01" name="Google Shape;1701;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02" name="Google Shape;1702;p78"/>
              <p:cNvGrpSpPr/>
              <p:nvPr/>
            </p:nvGrpSpPr>
            <p:grpSpPr>
              <a:xfrm>
                <a:off x="3098359" y="6582508"/>
                <a:ext cx="152400" cy="486600"/>
                <a:chOff x="7983415" y="6582508"/>
                <a:chExt cx="152400" cy="486600"/>
              </a:xfrm>
            </p:grpSpPr>
            <p:cxnSp>
              <p:nvCxnSpPr>
                <p:cNvPr id="1703" name="Google Shape;1703;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04" name="Google Shape;1704;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05" name="Google Shape;1705;p78"/>
              <p:cNvGrpSpPr/>
              <p:nvPr/>
            </p:nvGrpSpPr>
            <p:grpSpPr>
              <a:xfrm>
                <a:off x="2400102" y="6582508"/>
                <a:ext cx="152400" cy="486600"/>
                <a:chOff x="7983415" y="6582508"/>
                <a:chExt cx="152400" cy="486600"/>
              </a:xfrm>
            </p:grpSpPr>
            <p:cxnSp>
              <p:nvCxnSpPr>
                <p:cNvPr id="1706" name="Google Shape;1706;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07" name="Google Shape;1707;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08" name="Google Shape;1708;p78"/>
              <p:cNvGrpSpPr/>
              <p:nvPr/>
            </p:nvGrpSpPr>
            <p:grpSpPr>
              <a:xfrm>
                <a:off x="1701845" y="6582508"/>
                <a:ext cx="152400" cy="486600"/>
                <a:chOff x="7983415" y="6582508"/>
                <a:chExt cx="152400" cy="486600"/>
              </a:xfrm>
            </p:grpSpPr>
            <p:cxnSp>
              <p:nvCxnSpPr>
                <p:cNvPr id="1709" name="Google Shape;1709;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10" name="Google Shape;1710;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11" name="Google Shape;1711;p78"/>
              <p:cNvGrpSpPr/>
              <p:nvPr/>
            </p:nvGrpSpPr>
            <p:grpSpPr>
              <a:xfrm>
                <a:off x="1003588" y="6582508"/>
                <a:ext cx="152400" cy="486600"/>
                <a:chOff x="7983415" y="6582508"/>
                <a:chExt cx="152400" cy="486600"/>
              </a:xfrm>
            </p:grpSpPr>
            <p:cxnSp>
              <p:nvCxnSpPr>
                <p:cNvPr id="1712" name="Google Shape;1712;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13" name="Google Shape;1713;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714" name="Google Shape;1714;p78"/>
            <p:cNvGrpSpPr/>
            <p:nvPr/>
          </p:nvGrpSpPr>
          <p:grpSpPr>
            <a:xfrm>
              <a:off x="-151322" y="454006"/>
              <a:ext cx="122137" cy="5945205"/>
              <a:chOff x="-238872" y="454006"/>
              <a:chExt cx="122137" cy="5945205"/>
            </a:xfrm>
          </p:grpSpPr>
          <p:cxnSp>
            <p:nvCxnSpPr>
              <p:cNvPr id="1715" name="Google Shape;1715;p78"/>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716" name="Google Shape;1716;p78"/>
              <p:cNvGrpSpPr/>
              <p:nvPr/>
            </p:nvGrpSpPr>
            <p:grpSpPr>
              <a:xfrm rot="5400000">
                <a:off x="-254004" y="5940698"/>
                <a:ext cx="152400" cy="122137"/>
                <a:chOff x="7983415" y="6582508"/>
                <a:chExt cx="152400" cy="486600"/>
              </a:xfrm>
            </p:grpSpPr>
            <p:cxnSp>
              <p:nvCxnSpPr>
                <p:cNvPr id="1717" name="Google Shape;1717;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18" name="Google Shape;1718;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19" name="Google Shape;1719;p78"/>
              <p:cNvGrpSpPr/>
              <p:nvPr/>
            </p:nvGrpSpPr>
            <p:grpSpPr>
              <a:xfrm rot="5400000">
                <a:off x="-254004" y="5467056"/>
                <a:ext cx="152400" cy="122137"/>
                <a:chOff x="7983415" y="6582508"/>
                <a:chExt cx="152400" cy="486600"/>
              </a:xfrm>
            </p:grpSpPr>
            <p:cxnSp>
              <p:nvCxnSpPr>
                <p:cNvPr id="1720" name="Google Shape;1720;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21" name="Google Shape;1721;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22" name="Google Shape;1722;p78"/>
              <p:cNvGrpSpPr/>
              <p:nvPr/>
            </p:nvGrpSpPr>
            <p:grpSpPr>
              <a:xfrm rot="5400000">
                <a:off x="-254004" y="4993414"/>
                <a:ext cx="152400" cy="122137"/>
                <a:chOff x="7983415" y="6582508"/>
                <a:chExt cx="152400" cy="486600"/>
              </a:xfrm>
            </p:grpSpPr>
            <p:cxnSp>
              <p:nvCxnSpPr>
                <p:cNvPr id="1723" name="Google Shape;1723;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24" name="Google Shape;1724;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25" name="Google Shape;1725;p78"/>
              <p:cNvGrpSpPr/>
              <p:nvPr/>
            </p:nvGrpSpPr>
            <p:grpSpPr>
              <a:xfrm rot="5400000">
                <a:off x="-254004" y="4519772"/>
                <a:ext cx="152400" cy="122137"/>
                <a:chOff x="7983415" y="6582508"/>
                <a:chExt cx="152400" cy="486600"/>
              </a:xfrm>
            </p:grpSpPr>
            <p:cxnSp>
              <p:nvCxnSpPr>
                <p:cNvPr id="1726" name="Google Shape;1726;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27" name="Google Shape;1727;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28" name="Google Shape;1728;p78"/>
              <p:cNvGrpSpPr/>
              <p:nvPr/>
            </p:nvGrpSpPr>
            <p:grpSpPr>
              <a:xfrm rot="5400000">
                <a:off x="-254004" y="4046130"/>
                <a:ext cx="152400" cy="122137"/>
                <a:chOff x="7983415" y="6582508"/>
                <a:chExt cx="152400" cy="486600"/>
              </a:xfrm>
            </p:grpSpPr>
            <p:cxnSp>
              <p:nvCxnSpPr>
                <p:cNvPr id="1729" name="Google Shape;1729;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30" name="Google Shape;1730;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31" name="Google Shape;1731;p78"/>
              <p:cNvGrpSpPr/>
              <p:nvPr/>
            </p:nvGrpSpPr>
            <p:grpSpPr>
              <a:xfrm rot="5400000">
                <a:off x="-254004" y="3572488"/>
                <a:ext cx="152400" cy="122137"/>
                <a:chOff x="7983415" y="6582508"/>
                <a:chExt cx="152400" cy="486600"/>
              </a:xfrm>
            </p:grpSpPr>
            <p:cxnSp>
              <p:nvCxnSpPr>
                <p:cNvPr id="1732" name="Google Shape;1732;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33" name="Google Shape;1733;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34" name="Google Shape;1734;p78"/>
              <p:cNvGrpSpPr/>
              <p:nvPr/>
            </p:nvGrpSpPr>
            <p:grpSpPr>
              <a:xfrm rot="5400000">
                <a:off x="-254004" y="3098846"/>
                <a:ext cx="152400" cy="122137"/>
                <a:chOff x="7983415" y="6582508"/>
                <a:chExt cx="152400" cy="486600"/>
              </a:xfrm>
            </p:grpSpPr>
            <p:cxnSp>
              <p:nvCxnSpPr>
                <p:cNvPr id="1735" name="Google Shape;1735;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36" name="Google Shape;1736;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37" name="Google Shape;1737;p78"/>
              <p:cNvGrpSpPr/>
              <p:nvPr/>
            </p:nvGrpSpPr>
            <p:grpSpPr>
              <a:xfrm rot="5400000">
                <a:off x="-254004" y="2625204"/>
                <a:ext cx="152400" cy="122137"/>
                <a:chOff x="7983415" y="6582508"/>
                <a:chExt cx="152400" cy="486600"/>
              </a:xfrm>
            </p:grpSpPr>
            <p:cxnSp>
              <p:nvCxnSpPr>
                <p:cNvPr id="1738" name="Google Shape;1738;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39" name="Google Shape;1739;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40" name="Google Shape;1740;p78"/>
              <p:cNvGrpSpPr/>
              <p:nvPr/>
            </p:nvGrpSpPr>
            <p:grpSpPr>
              <a:xfrm rot="5400000">
                <a:off x="-254004" y="2151562"/>
                <a:ext cx="152400" cy="122137"/>
                <a:chOff x="7983415" y="6582508"/>
                <a:chExt cx="152400" cy="486600"/>
              </a:xfrm>
            </p:grpSpPr>
            <p:cxnSp>
              <p:nvCxnSpPr>
                <p:cNvPr id="1741" name="Google Shape;1741;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42" name="Google Shape;1742;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43" name="Google Shape;1743;p78"/>
              <p:cNvGrpSpPr/>
              <p:nvPr/>
            </p:nvGrpSpPr>
            <p:grpSpPr>
              <a:xfrm rot="5400000">
                <a:off x="-254004" y="1677920"/>
                <a:ext cx="152400" cy="122137"/>
                <a:chOff x="7983415" y="6582508"/>
                <a:chExt cx="152400" cy="486600"/>
              </a:xfrm>
            </p:grpSpPr>
            <p:cxnSp>
              <p:nvCxnSpPr>
                <p:cNvPr id="1744" name="Google Shape;1744;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45" name="Google Shape;1745;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46" name="Google Shape;1746;p78"/>
              <p:cNvGrpSpPr/>
              <p:nvPr/>
            </p:nvGrpSpPr>
            <p:grpSpPr>
              <a:xfrm rot="5400000">
                <a:off x="-254004" y="997329"/>
                <a:ext cx="152400" cy="122137"/>
                <a:chOff x="7983415" y="6582508"/>
                <a:chExt cx="152400" cy="486600"/>
              </a:xfrm>
            </p:grpSpPr>
            <p:cxnSp>
              <p:nvCxnSpPr>
                <p:cNvPr id="1747" name="Google Shape;1747;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48" name="Google Shape;1748;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749" name="Google Shape;1749;p78"/>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750" name="Google Shape;1750;p78"/>
            <p:cNvGrpSpPr/>
            <p:nvPr/>
          </p:nvGrpSpPr>
          <p:grpSpPr>
            <a:xfrm>
              <a:off x="9166485" y="454006"/>
              <a:ext cx="122137" cy="5945205"/>
              <a:chOff x="-238872" y="454006"/>
              <a:chExt cx="122137" cy="5945205"/>
            </a:xfrm>
          </p:grpSpPr>
          <p:cxnSp>
            <p:nvCxnSpPr>
              <p:cNvPr id="1751" name="Google Shape;1751;p78"/>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752" name="Google Shape;1752;p78"/>
              <p:cNvGrpSpPr/>
              <p:nvPr/>
            </p:nvGrpSpPr>
            <p:grpSpPr>
              <a:xfrm rot="5400000">
                <a:off x="-254004" y="5940698"/>
                <a:ext cx="152400" cy="122137"/>
                <a:chOff x="7983415" y="6582508"/>
                <a:chExt cx="152400" cy="486600"/>
              </a:xfrm>
            </p:grpSpPr>
            <p:cxnSp>
              <p:nvCxnSpPr>
                <p:cNvPr id="1753" name="Google Shape;1753;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54" name="Google Shape;1754;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55" name="Google Shape;1755;p78"/>
              <p:cNvGrpSpPr/>
              <p:nvPr/>
            </p:nvGrpSpPr>
            <p:grpSpPr>
              <a:xfrm rot="5400000">
                <a:off x="-254004" y="5467056"/>
                <a:ext cx="152400" cy="122137"/>
                <a:chOff x="7983415" y="6582508"/>
                <a:chExt cx="152400" cy="486600"/>
              </a:xfrm>
            </p:grpSpPr>
            <p:cxnSp>
              <p:nvCxnSpPr>
                <p:cNvPr id="1756" name="Google Shape;1756;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57" name="Google Shape;1757;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58" name="Google Shape;1758;p78"/>
              <p:cNvGrpSpPr/>
              <p:nvPr/>
            </p:nvGrpSpPr>
            <p:grpSpPr>
              <a:xfrm rot="5400000">
                <a:off x="-254004" y="4993414"/>
                <a:ext cx="152400" cy="122137"/>
                <a:chOff x="7983415" y="6582508"/>
                <a:chExt cx="152400" cy="486600"/>
              </a:xfrm>
            </p:grpSpPr>
            <p:cxnSp>
              <p:nvCxnSpPr>
                <p:cNvPr id="1759" name="Google Shape;1759;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60" name="Google Shape;1760;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61" name="Google Shape;1761;p78"/>
              <p:cNvGrpSpPr/>
              <p:nvPr/>
            </p:nvGrpSpPr>
            <p:grpSpPr>
              <a:xfrm rot="5400000">
                <a:off x="-254004" y="4519772"/>
                <a:ext cx="152400" cy="122137"/>
                <a:chOff x="7983415" y="6582508"/>
                <a:chExt cx="152400" cy="486600"/>
              </a:xfrm>
            </p:grpSpPr>
            <p:cxnSp>
              <p:nvCxnSpPr>
                <p:cNvPr id="1762" name="Google Shape;1762;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63" name="Google Shape;1763;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64" name="Google Shape;1764;p78"/>
              <p:cNvGrpSpPr/>
              <p:nvPr/>
            </p:nvGrpSpPr>
            <p:grpSpPr>
              <a:xfrm rot="5400000">
                <a:off x="-254004" y="4046130"/>
                <a:ext cx="152400" cy="122137"/>
                <a:chOff x="7983415" y="6582508"/>
                <a:chExt cx="152400" cy="486600"/>
              </a:xfrm>
            </p:grpSpPr>
            <p:cxnSp>
              <p:nvCxnSpPr>
                <p:cNvPr id="1765" name="Google Shape;1765;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66" name="Google Shape;1766;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67" name="Google Shape;1767;p78"/>
              <p:cNvGrpSpPr/>
              <p:nvPr/>
            </p:nvGrpSpPr>
            <p:grpSpPr>
              <a:xfrm rot="5400000">
                <a:off x="-254004" y="3572488"/>
                <a:ext cx="152400" cy="122137"/>
                <a:chOff x="7983415" y="6582508"/>
                <a:chExt cx="152400" cy="486600"/>
              </a:xfrm>
            </p:grpSpPr>
            <p:cxnSp>
              <p:nvCxnSpPr>
                <p:cNvPr id="1768" name="Google Shape;1768;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69" name="Google Shape;1769;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70" name="Google Shape;1770;p78"/>
              <p:cNvGrpSpPr/>
              <p:nvPr/>
            </p:nvGrpSpPr>
            <p:grpSpPr>
              <a:xfrm rot="5400000">
                <a:off x="-254004" y="3098846"/>
                <a:ext cx="152400" cy="122137"/>
                <a:chOff x="7983415" y="6582508"/>
                <a:chExt cx="152400" cy="486600"/>
              </a:xfrm>
            </p:grpSpPr>
            <p:cxnSp>
              <p:nvCxnSpPr>
                <p:cNvPr id="1771" name="Google Shape;1771;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72" name="Google Shape;1772;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73" name="Google Shape;1773;p78"/>
              <p:cNvGrpSpPr/>
              <p:nvPr/>
            </p:nvGrpSpPr>
            <p:grpSpPr>
              <a:xfrm rot="5400000">
                <a:off x="-254004" y="2625204"/>
                <a:ext cx="152400" cy="122137"/>
                <a:chOff x="7983415" y="6582508"/>
                <a:chExt cx="152400" cy="486600"/>
              </a:xfrm>
            </p:grpSpPr>
            <p:cxnSp>
              <p:nvCxnSpPr>
                <p:cNvPr id="1774" name="Google Shape;1774;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75" name="Google Shape;1775;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76" name="Google Shape;1776;p78"/>
              <p:cNvGrpSpPr/>
              <p:nvPr/>
            </p:nvGrpSpPr>
            <p:grpSpPr>
              <a:xfrm rot="5400000">
                <a:off x="-254004" y="2151562"/>
                <a:ext cx="152400" cy="122137"/>
                <a:chOff x="7983415" y="6582508"/>
                <a:chExt cx="152400" cy="486600"/>
              </a:xfrm>
            </p:grpSpPr>
            <p:cxnSp>
              <p:nvCxnSpPr>
                <p:cNvPr id="1777" name="Google Shape;1777;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78" name="Google Shape;1778;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79" name="Google Shape;1779;p78"/>
              <p:cNvGrpSpPr/>
              <p:nvPr/>
            </p:nvGrpSpPr>
            <p:grpSpPr>
              <a:xfrm rot="5400000">
                <a:off x="-254004" y="1677920"/>
                <a:ext cx="152400" cy="122137"/>
                <a:chOff x="7983415" y="6582508"/>
                <a:chExt cx="152400" cy="486600"/>
              </a:xfrm>
            </p:grpSpPr>
            <p:cxnSp>
              <p:nvCxnSpPr>
                <p:cNvPr id="1780" name="Google Shape;1780;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81" name="Google Shape;1781;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82" name="Google Shape;1782;p78"/>
              <p:cNvGrpSpPr/>
              <p:nvPr/>
            </p:nvGrpSpPr>
            <p:grpSpPr>
              <a:xfrm rot="5400000">
                <a:off x="-254004" y="997329"/>
                <a:ext cx="152400" cy="122137"/>
                <a:chOff x="7983415" y="6582508"/>
                <a:chExt cx="152400" cy="486600"/>
              </a:xfrm>
            </p:grpSpPr>
            <p:cxnSp>
              <p:nvCxnSpPr>
                <p:cNvPr id="1783" name="Google Shape;1783;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84" name="Google Shape;1784;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785" name="Google Shape;1785;p78"/>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786" name="Google Shape;1786;p78"/>
            <p:cNvGrpSpPr/>
            <p:nvPr/>
          </p:nvGrpSpPr>
          <p:grpSpPr>
            <a:xfrm>
              <a:off x="457731" y="-141189"/>
              <a:ext cx="8226688" cy="122137"/>
              <a:chOff x="457731" y="6582508"/>
              <a:chExt cx="8226688" cy="486600"/>
            </a:xfrm>
          </p:grpSpPr>
          <p:cxnSp>
            <p:nvCxnSpPr>
              <p:cNvPr id="1787" name="Google Shape;1787;p78"/>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88" name="Google Shape;1788;p78"/>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789" name="Google Shape;1789;p78"/>
              <p:cNvGrpSpPr/>
              <p:nvPr/>
            </p:nvGrpSpPr>
            <p:grpSpPr>
              <a:xfrm>
                <a:off x="7986158" y="6582508"/>
                <a:ext cx="152400" cy="486600"/>
                <a:chOff x="7983415" y="6582508"/>
                <a:chExt cx="152400" cy="486600"/>
              </a:xfrm>
            </p:grpSpPr>
            <p:cxnSp>
              <p:nvCxnSpPr>
                <p:cNvPr id="1790" name="Google Shape;1790;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91" name="Google Shape;1791;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92" name="Google Shape;1792;p78"/>
              <p:cNvGrpSpPr/>
              <p:nvPr/>
            </p:nvGrpSpPr>
            <p:grpSpPr>
              <a:xfrm>
                <a:off x="7287901" y="6582508"/>
                <a:ext cx="152400" cy="486600"/>
                <a:chOff x="7983415" y="6582508"/>
                <a:chExt cx="152400" cy="486600"/>
              </a:xfrm>
            </p:grpSpPr>
            <p:cxnSp>
              <p:nvCxnSpPr>
                <p:cNvPr id="1793" name="Google Shape;1793;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94" name="Google Shape;1794;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95" name="Google Shape;1795;p78"/>
              <p:cNvGrpSpPr/>
              <p:nvPr/>
            </p:nvGrpSpPr>
            <p:grpSpPr>
              <a:xfrm>
                <a:off x="6589644" y="6582508"/>
                <a:ext cx="152400" cy="486600"/>
                <a:chOff x="7983415" y="6582508"/>
                <a:chExt cx="152400" cy="486600"/>
              </a:xfrm>
            </p:grpSpPr>
            <p:cxnSp>
              <p:nvCxnSpPr>
                <p:cNvPr id="1796" name="Google Shape;1796;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97" name="Google Shape;1797;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98" name="Google Shape;1798;p78"/>
              <p:cNvGrpSpPr/>
              <p:nvPr/>
            </p:nvGrpSpPr>
            <p:grpSpPr>
              <a:xfrm>
                <a:off x="5891387" y="6582508"/>
                <a:ext cx="152400" cy="486600"/>
                <a:chOff x="7983415" y="6582508"/>
                <a:chExt cx="152400" cy="486600"/>
              </a:xfrm>
            </p:grpSpPr>
            <p:cxnSp>
              <p:nvCxnSpPr>
                <p:cNvPr id="1799" name="Google Shape;1799;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00" name="Google Shape;1800;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01" name="Google Shape;1801;p78"/>
              <p:cNvGrpSpPr/>
              <p:nvPr/>
            </p:nvGrpSpPr>
            <p:grpSpPr>
              <a:xfrm>
                <a:off x="5193130" y="6582508"/>
                <a:ext cx="152400" cy="486600"/>
                <a:chOff x="7983415" y="6582508"/>
                <a:chExt cx="152400" cy="486600"/>
              </a:xfrm>
            </p:grpSpPr>
            <p:cxnSp>
              <p:nvCxnSpPr>
                <p:cNvPr id="1802" name="Google Shape;1802;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03" name="Google Shape;1803;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04" name="Google Shape;1804;p78"/>
              <p:cNvGrpSpPr/>
              <p:nvPr/>
            </p:nvGrpSpPr>
            <p:grpSpPr>
              <a:xfrm>
                <a:off x="4494873" y="6582508"/>
                <a:ext cx="152400" cy="486600"/>
                <a:chOff x="7983415" y="6582508"/>
                <a:chExt cx="152400" cy="486600"/>
              </a:xfrm>
            </p:grpSpPr>
            <p:cxnSp>
              <p:nvCxnSpPr>
                <p:cNvPr id="1805" name="Google Shape;1805;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06" name="Google Shape;1806;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07" name="Google Shape;1807;p78"/>
              <p:cNvGrpSpPr/>
              <p:nvPr/>
            </p:nvGrpSpPr>
            <p:grpSpPr>
              <a:xfrm>
                <a:off x="3796616" y="6582508"/>
                <a:ext cx="152400" cy="486600"/>
                <a:chOff x="7983415" y="6582508"/>
                <a:chExt cx="152400" cy="486600"/>
              </a:xfrm>
            </p:grpSpPr>
            <p:cxnSp>
              <p:nvCxnSpPr>
                <p:cNvPr id="1808" name="Google Shape;1808;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09" name="Google Shape;1809;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10" name="Google Shape;1810;p78"/>
              <p:cNvGrpSpPr/>
              <p:nvPr/>
            </p:nvGrpSpPr>
            <p:grpSpPr>
              <a:xfrm>
                <a:off x="3098359" y="6582508"/>
                <a:ext cx="152400" cy="486600"/>
                <a:chOff x="7983415" y="6582508"/>
                <a:chExt cx="152400" cy="486600"/>
              </a:xfrm>
            </p:grpSpPr>
            <p:cxnSp>
              <p:nvCxnSpPr>
                <p:cNvPr id="1811" name="Google Shape;1811;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12" name="Google Shape;1812;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13" name="Google Shape;1813;p78"/>
              <p:cNvGrpSpPr/>
              <p:nvPr/>
            </p:nvGrpSpPr>
            <p:grpSpPr>
              <a:xfrm>
                <a:off x="2400102" y="6582508"/>
                <a:ext cx="152400" cy="486600"/>
                <a:chOff x="7983415" y="6582508"/>
                <a:chExt cx="152400" cy="486600"/>
              </a:xfrm>
            </p:grpSpPr>
            <p:cxnSp>
              <p:nvCxnSpPr>
                <p:cNvPr id="1814" name="Google Shape;1814;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15" name="Google Shape;1815;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16" name="Google Shape;1816;p78"/>
              <p:cNvGrpSpPr/>
              <p:nvPr/>
            </p:nvGrpSpPr>
            <p:grpSpPr>
              <a:xfrm>
                <a:off x="1701845" y="6582508"/>
                <a:ext cx="152400" cy="486600"/>
                <a:chOff x="7983415" y="6582508"/>
                <a:chExt cx="152400" cy="486600"/>
              </a:xfrm>
            </p:grpSpPr>
            <p:cxnSp>
              <p:nvCxnSpPr>
                <p:cNvPr id="1817" name="Google Shape;1817;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18" name="Google Shape;1818;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19" name="Google Shape;1819;p78"/>
              <p:cNvGrpSpPr/>
              <p:nvPr/>
            </p:nvGrpSpPr>
            <p:grpSpPr>
              <a:xfrm>
                <a:off x="1003588" y="6582508"/>
                <a:ext cx="152400" cy="486600"/>
                <a:chOff x="7983415" y="6582508"/>
                <a:chExt cx="152400" cy="486600"/>
              </a:xfrm>
            </p:grpSpPr>
            <p:cxnSp>
              <p:nvCxnSpPr>
                <p:cNvPr id="1820" name="Google Shape;1820;p7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21" name="Google Shape;1821;p7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822" name="Google Shape;1822;p78"/>
          <p:cNvSpPr txBox="1">
            <a:spLocks noGrp="1"/>
          </p:cNvSpPr>
          <p:nvPr>
            <p:ph type="body" idx="4"/>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1823"/>
        <p:cNvGrpSpPr/>
        <p:nvPr/>
      </p:nvGrpSpPr>
      <p:grpSpPr>
        <a:xfrm>
          <a:off x="0" y="0"/>
          <a:ext cx="0" cy="0"/>
          <a:chOff x="0" y="0"/>
          <a:chExt cx="0" cy="0"/>
        </a:xfrm>
      </p:grpSpPr>
      <p:sp>
        <p:nvSpPr>
          <p:cNvPr id="1824" name="Google Shape;1824;p79"/>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25" name="Google Shape;1825;p79"/>
          <p:cNvSpPr txBox="1">
            <a:spLocks noGrp="1"/>
          </p:cNvSpPr>
          <p:nvPr>
            <p:ph type="body" idx="1"/>
          </p:nvPr>
        </p:nvSpPr>
        <p:spPr>
          <a:xfrm>
            <a:off x="457732" y="1816100"/>
            <a:ext cx="5439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26" name="Google Shape;1826;p79"/>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1827" name="Google Shape;1827;p79"/>
          <p:cNvSpPr txBox="1">
            <a:spLocks noGrp="1"/>
          </p:cNvSpPr>
          <p:nvPr>
            <p:ph type="body" idx="3"/>
          </p:nvPr>
        </p:nvSpPr>
        <p:spPr>
          <a:xfrm>
            <a:off x="6043787" y="1816100"/>
            <a:ext cx="2640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1828" name="Google Shape;1828;p79"/>
          <p:cNvGrpSpPr/>
          <p:nvPr/>
        </p:nvGrpSpPr>
        <p:grpSpPr>
          <a:xfrm>
            <a:off x="-151322" y="-141189"/>
            <a:ext cx="9439944" cy="7136549"/>
            <a:chOff x="-151322" y="-141189"/>
            <a:chExt cx="9439944" cy="7136549"/>
          </a:xfrm>
        </p:grpSpPr>
        <p:grpSp>
          <p:nvGrpSpPr>
            <p:cNvPr id="1829" name="Google Shape;1829;p79"/>
            <p:cNvGrpSpPr/>
            <p:nvPr/>
          </p:nvGrpSpPr>
          <p:grpSpPr>
            <a:xfrm>
              <a:off x="457731" y="6873224"/>
              <a:ext cx="8226688" cy="122137"/>
              <a:chOff x="457731" y="6582508"/>
              <a:chExt cx="8226688" cy="486600"/>
            </a:xfrm>
          </p:grpSpPr>
          <p:cxnSp>
            <p:nvCxnSpPr>
              <p:cNvPr id="1830" name="Google Shape;1830;p79"/>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31" name="Google Shape;1831;p79"/>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832" name="Google Shape;1832;p79"/>
              <p:cNvGrpSpPr/>
              <p:nvPr/>
            </p:nvGrpSpPr>
            <p:grpSpPr>
              <a:xfrm>
                <a:off x="7986158" y="6582508"/>
                <a:ext cx="152400" cy="486600"/>
                <a:chOff x="7983415" y="6582508"/>
                <a:chExt cx="152400" cy="486600"/>
              </a:xfrm>
            </p:grpSpPr>
            <p:cxnSp>
              <p:nvCxnSpPr>
                <p:cNvPr id="1833" name="Google Shape;1833;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34" name="Google Shape;1834;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35" name="Google Shape;1835;p79"/>
              <p:cNvGrpSpPr/>
              <p:nvPr/>
            </p:nvGrpSpPr>
            <p:grpSpPr>
              <a:xfrm>
                <a:off x="7287901" y="6582508"/>
                <a:ext cx="152400" cy="486600"/>
                <a:chOff x="7983415" y="6582508"/>
                <a:chExt cx="152400" cy="486600"/>
              </a:xfrm>
            </p:grpSpPr>
            <p:cxnSp>
              <p:nvCxnSpPr>
                <p:cNvPr id="1836" name="Google Shape;1836;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37" name="Google Shape;1837;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38" name="Google Shape;1838;p79"/>
              <p:cNvGrpSpPr/>
              <p:nvPr/>
            </p:nvGrpSpPr>
            <p:grpSpPr>
              <a:xfrm>
                <a:off x="6589644" y="6582508"/>
                <a:ext cx="152400" cy="486600"/>
                <a:chOff x="7983415" y="6582508"/>
                <a:chExt cx="152400" cy="486600"/>
              </a:xfrm>
            </p:grpSpPr>
            <p:cxnSp>
              <p:nvCxnSpPr>
                <p:cNvPr id="1839" name="Google Shape;1839;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40" name="Google Shape;1840;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41" name="Google Shape;1841;p79"/>
              <p:cNvGrpSpPr/>
              <p:nvPr/>
            </p:nvGrpSpPr>
            <p:grpSpPr>
              <a:xfrm>
                <a:off x="5891387" y="6582508"/>
                <a:ext cx="152400" cy="486600"/>
                <a:chOff x="7983415" y="6582508"/>
                <a:chExt cx="152400" cy="486600"/>
              </a:xfrm>
            </p:grpSpPr>
            <p:cxnSp>
              <p:nvCxnSpPr>
                <p:cNvPr id="1842" name="Google Shape;1842;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43" name="Google Shape;1843;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44" name="Google Shape;1844;p79"/>
              <p:cNvGrpSpPr/>
              <p:nvPr/>
            </p:nvGrpSpPr>
            <p:grpSpPr>
              <a:xfrm>
                <a:off x="5193130" y="6582508"/>
                <a:ext cx="152400" cy="486600"/>
                <a:chOff x="7983415" y="6582508"/>
                <a:chExt cx="152400" cy="486600"/>
              </a:xfrm>
            </p:grpSpPr>
            <p:cxnSp>
              <p:nvCxnSpPr>
                <p:cNvPr id="1845" name="Google Shape;1845;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46" name="Google Shape;1846;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47" name="Google Shape;1847;p79"/>
              <p:cNvGrpSpPr/>
              <p:nvPr/>
            </p:nvGrpSpPr>
            <p:grpSpPr>
              <a:xfrm>
                <a:off x="4494873" y="6582508"/>
                <a:ext cx="152400" cy="486600"/>
                <a:chOff x="7983415" y="6582508"/>
                <a:chExt cx="152400" cy="486600"/>
              </a:xfrm>
            </p:grpSpPr>
            <p:cxnSp>
              <p:nvCxnSpPr>
                <p:cNvPr id="1848" name="Google Shape;1848;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49" name="Google Shape;1849;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50" name="Google Shape;1850;p79"/>
              <p:cNvGrpSpPr/>
              <p:nvPr/>
            </p:nvGrpSpPr>
            <p:grpSpPr>
              <a:xfrm>
                <a:off x="3796616" y="6582508"/>
                <a:ext cx="152400" cy="486600"/>
                <a:chOff x="7983415" y="6582508"/>
                <a:chExt cx="152400" cy="486600"/>
              </a:xfrm>
            </p:grpSpPr>
            <p:cxnSp>
              <p:nvCxnSpPr>
                <p:cNvPr id="1851" name="Google Shape;1851;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52" name="Google Shape;1852;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53" name="Google Shape;1853;p79"/>
              <p:cNvGrpSpPr/>
              <p:nvPr/>
            </p:nvGrpSpPr>
            <p:grpSpPr>
              <a:xfrm>
                <a:off x="3098359" y="6582508"/>
                <a:ext cx="152400" cy="486600"/>
                <a:chOff x="7983415" y="6582508"/>
                <a:chExt cx="152400" cy="486600"/>
              </a:xfrm>
            </p:grpSpPr>
            <p:cxnSp>
              <p:nvCxnSpPr>
                <p:cNvPr id="1854" name="Google Shape;1854;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55" name="Google Shape;1855;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56" name="Google Shape;1856;p79"/>
              <p:cNvGrpSpPr/>
              <p:nvPr/>
            </p:nvGrpSpPr>
            <p:grpSpPr>
              <a:xfrm>
                <a:off x="2400102" y="6582508"/>
                <a:ext cx="152400" cy="486600"/>
                <a:chOff x="7983415" y="6582508"/>
                <a:chExt cx="152400" cy="486600"/>
              </a:xfrm>
            </p:grpSpPr>
            <p:cxnSp>
              <p:nvCxnSpPr>
                <p:cNvPr id="1857" name="Google Shape;1857;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58" name="Google Shape;1858;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59" name="Google Shape;1859;p79"/>
              <p:cNvGrpSpPr/>
              <p:nvPr/>
            </p:nvGrpSpPr>
            <p:grpSpPr>
              <a:xfrm>
                <a:off x="1701845" y="6582508"/>
                <a:ext cx="152400" cy="486600"/>
                <a:chOff x="7983415" y="6582508"/>
                <a:chExt cx="152400" cy="486600"/>
              </a:xfrm>
            </p:grpSpPr>
            <p:cxnSp>
              <p:nvCxnSpPr>
                <p:cNvPr id="1860" name="Google Shape;1860;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61" name="Google Shape;1861;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62" name="Google Shape;1862;p79"/>
              <p:cNvGrpSpPr/>
              <p:nvPr/>
            </p:nvGrpSpPr>
            <p:grpSpPr>
              <a:xfrm>
                <a:off x="1003588" y="6582508"/>
                <a:ext cx="152400" cy="486600"/>
                <a:chOff x="7983415" y="6582508"/>
                <a:chExt cx="152400" cy="486600"/>
              </a:xfrm>
            </p:grpSpPr>
            <p:cxnSp>
              <p:nvCxnSpPr>
                <p:cNvPr id="1863" name="Google Shape;1863;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64" name="Google Shape;1864;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865" name="Google Shape;1865;p79"/>
            <p:cNvGrpSpPr/>
            <p:nvPr/>
          </p:nvGrpSpPr>
          <p:grpSpPr>
            <a:xfrm>
              <a:off x="-151322" y="454006"/>
              <a:ext cx="122137" cy="5945205"/>
              <a:chOff x="-238872" y="454006"/>
              <a:chExt cx="122137" cy="5945205"/>
            </a:xfrm>
          </p:grpSpPr>
          <p:cxnSp>
            <p:nvCxnSpPr>
              <p:cNvPr id="1866" name="Google Shape;1866;p79"/>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867" name="Google Shape;1867;p79"/>
              <p:cNvGrpSpPr/>
              <p:nvPr/>
            </p:nvGrpSpPr>
            <p:grpSpPr>
              <a:xfrm rot="5400000">
                <a:off x="-254004" y="5940698"/>
                <a:ext cx="152400" cy="122137"/>
                <a:chOff x="7983415" y="6582508"/>
                <a:chExt cx="152400" cy="486600"/>
              </a:xfrm>
            </p:grpSpPr>
            <p:cxnSp>
              <p:nvCxnSpPr>
                <p:cNvPr id="1868" name="Google Shape;1868;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69" name="Google Shape;1869;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70" name="Google Shape;1870;p79"/>
              <p:cNvGrpSpPr/>
              <p:nvPr/>
            </p:nvGrpSpPr>
            <p:grpSpPr>
              <a:xfrm rot="5400000">
                <a:off x="-254004" y="5467056"/>
                <a:ext cx="152400" cy="122137"/>
                <a:chOff x="7983415" y="6582508"/>
                <a:chExt cx="152400" cy="486600"/>
              </a:xfrm>
            </p:grpSpPr>
            <p:cxnSp>
              <p:nvCxnSpPr>
                <p:cNvPr id="1871" name="Google Shape;1871;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72" name="Google Shape;1872;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73" name="Google Shape;1873;p79"/>
              <p:cNvGrpSpPr/>
              <p:nvPr/>
            </p:nvGrpSpPr>
            <p:grpSpPr>
              <a:xfrm rot="5400000">
                <a:off x="-254004" y="4993414"/>
                <a:ext cx="152400" cy="122137"/>
                <a:chOff x="7983415" y="6582508"/>
                <a:chExt cx="152400" cy="486600"/>
              </a:xfrm>
            </p:grpSpPr>
            <p:cxnSp>
              <p:nvCxnSpPr>
                <p:cNvPr id="1874" name="Google Shape;1874;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75" name="Google Shape;1875;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76" name="Google Shape;1876;p79"/>
              <p:cNvGrpSpPr/>
              <p:nvPr/>
            </p:nvGrpSpPr>
            <p:grpSpPr>
              <a:xfrm rot="5400000">
                <a:off x="-254004" y="4519772"/>
                <a:ext cx="152400" cy="122137"/>
                <a:chOff x="7983415" y="6582508"/>
                <a:chExt cx="152400" cy="486600"/>
              </a:xfrm>
            </p:grpSpPr>
            <p:cxnSp>
              <p:nvCxnSpPr>
                <p:cNvPr id="1877" name="Google Shape;1877;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78" name="Google Shape;1878;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79" name="Google Shape;1879;p79"/>
              <p:cNvGrpSpPr/>
              <p:nvPr/>
            </p:nvGrpSpPr>
            <p:grpSpPr>
              <a:xfrm rot="5400000">
                <a:off x="-254004" y="4046130"/>
                <a:ext cx="152400" cy="122137"/>
                <a:chOff x="7983415" y="6582508"/>
                <a:chExt cx="152400" cy="486600"/>
              </a:xfrm>
            </p:grpSpPr>
            <p:cxnSp>
              <p:nvCxnSpPr>
                <p:cNvPr id="1880" name="Google Shape;1880;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81" name="Google Shape;1881;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82" name="Google Shape;1882;p79"/>
              <p:cNvGrpSpPr/>
              <p:nvPr/>
            </p:nvGrpSpPr>
            <p:grpSpPr>
              <a:xfrm rot="5400000">
                <a:off x="-254004" y="3572488"/>
                <a:ext cx="152400" cy="122137"/>
                <a:chOff x="7983415" y="6582508"/>
                <a:chExt cx="152400" cy="486600"/>
              </a:xfrm>
            </p:grpSpPr>
            <p:cxnSp>
              <p:nvCxnSpPr>
                <p:cNvPr id="1883" name="Google Shape;1883;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84" name="Google Shape;1884;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85" name="Google Shape;1885;p79"/>
              <p:cNvGrpSpPr/>
              <p:nvPr/>
            </p:nvGrpSpPr>
            <p:grpSpPr>
              <a:xfrm rot="5400000">
                <a:off x="-254004" y="3098846"/>
                <a:ext cx="152400" cy="122137"/>
                <a:chOff x="7983415" y="6582508"/>
                <a:chExt cx="152400" cy="486600"/>
              </a:xfrm>
            </p:grpSpPr>
            <p:cxnSp>
              <p:nvCxnSpPr>
                <p:cNvPr id="1886" name="Google Shape;1886;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87" name="Google Shape;1887;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88" name="Google Shape;1888;p79"/>
              <p:cNvGrpSpPr/>
              <p:nvPr/>
            </p:nvGrpSpPr>
            <p:grpSpPr>
              <a:xfrm rot="5400000">
                <a:off x="-254004" y="2625204"/>
                <a:ext cx="152400" cy="122137"/>
                <a:chOff x="7983415" y="6582508"/>
                <a:chExt cx="152400" cy="486600"/>
              </a:xfrm>
            </p:grpSpPr>
            <p:cxnSp>
              <p:nvCxnSpPr>
                <p:cNvPr id="1889" name="Google Shape;1889;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90" name="Google Shape;1890;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91" name="Google Shape;1891;p79"/>
              <p:cNvGrpSpPr/>
              <p:nvPr/>
            </p:nvGrpSpPr>
            <p:grpSpPr>
              <a:xfrm rot="5400000">
                <a:off x="-254004" y="2151562"/>
                <a:ext cx="152400" cy="122137"/>
                <a:chOff x="7983415" y="6582508"/>
                <a:chExt cx="152400" cy="486600"/>
              </a:xfrm>
            </p:grpSpPr>
            <p:cxnSp>
              <p:nvCxnSpPr>
                <p:cNvPr id="1892" name="Google Shape;1892;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93" name="Google Shape;1893;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94" name="Google Shape;1894;p79"/>
              <p:cNvGrpSpPr/>
              <p:nvPr/>
            </p:nvGrpSpPr>
            <p:grpSpPr>
              <a:xfrm rot="5400000">
                <a:off x="-254004" y="1677920"/>
                <a:ext cx="152400" cy="122137"/>
                <a:chOff x="7983415" y="6582508"/>
                <a:chExt cx="152400" cy="486600"/>
              </a:xfrm>
            </p:grpSpPr>
            <p:cxnSp>
              <p:nvCxnSpPr>
                <p:cNvPr id="1895" name="Google Shape;1895;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96" name="Google Shape;1896;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97" name="Google Shape;1897;p79"/>
              <p:cNvGrpSpPr/>
              <p:nvPr/>
            </p:nvGrpSpPr>
            <p:grpSpPr>
              <a:xfrm rot="5400000">
                <a:off x="-254004" y="997329"/>
                <a:ext cx="152400" cy="122137"/>
                <a:chOff x="7983415" y="6582508"/>
                <a:chExt cx="152400" cy="486600"/>
              </a:xfrm>
            </p:grpSpPr>
            <p:cxnSp>
              <p:nvCxnSpPr>
                <p:cNvPr id="1898" name="Google Shape;1898;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99" name="Google Shape;1899;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900" name="Google Shape;1900;p79"/>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901" name="Google Shape;1901;p79"/>
            <p:cNvGrpSpPr/>
            <p:nvPr/>
          </p:nvGrpSpPr>
          <p:grpSpPr>
            <a:xfrm>
              <a:off x="9166485" y="454006"/>
              <a:ext cx="122137" cy="5945205"/>
              <a:chOff x="-238872" y="454006"/>
              <a:chExt cx="122137" cy="5945205"/>
            </a:xfrm>
          </p:grpSpPr>
          <p:cxnSp>
            <p:nvCxnSpPr>
              <p:cNvPr id="1902" name="Google Shape;1902;p79"/>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903" name="Google Shape;1903;p79"/>
              <p:cNvGrpSpPr/>
              <p:nvPr/>
            </p:nvGrpSpPr>
            <p:grpSpPr>
              <a:xfrm rot="5400000">
                <a:off x="-254004" y="5940698"/>
                <a:ext cx="152400" cy="122137"/>
                <a:chOff x="7983415" y="6582508"/>
                <a:chExt cx="152400" cy="486600"/>
              </a:xfrm>
            </p:grpSpPr>
            <p:cxnSp>
              <p:nvCxnSpPr>
                <p:cNvPr id="1904" name="Google Shape;1904;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05" name="Google Shape;1905;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06" name="Google Shape;1906;p79"/>
              <p:cNvGrpSpPr/>
              <p:nvPr/>
            </p:nvGrpSpPr>
            <p:grpSpPr>
              <a:xfrm rot="5400000">
                <a:off x="-254004" y="5467056"/>
                <a:ext cx="152400" cy="122137"/>
                <a:chOff x="7983415" y="6582508"/>
                <a:chExt cx="152400" cy="486600"/>
              </a:xfrm>
            </p:grpSpPr>
            <p:cxnSp>
              <p:nvCxnSpPr>
                <p:cNvPr id="1907" name="Google Shape;1907;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08" name="Google Shape;1908;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09" name="Google Shape;1909;p79"/>
              <p:cNvGrpSpPr/>
              <p:nvPr/>
            </p:nvGrpSpPr>
            <p:grpSpPr>
              <a:xfrm rot="5400000">
                <a:off x="-254004" y="4993414"/>
                <a:ext cx="152400" cy="122137"/>
                <a:chOff x="7983415" y="6582508"/>
                <a:chExt cx="152400" cy="486600"/>
              </a:xfrm>
            </p:grpSpPr>
            <p:cxnSp>
              <p:nvCxnSpPr>
                <p:cNvPr id="1910" name="Google Shape;1910;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11" name="Google Shape;1911;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12" name="Google Shape;1912;p79"/>
              <p:cNvGrpSpPr/>
              <p:nvPr/>
            </p:nvGrpSpPr>
            <p:grpSpPr>
              <a:xfrm rot="5400000">
                <a:off x="-254004" y="4519772"/>
                <a:ext cx="152400" cy="122137"/>
                <a:chOff x="7983415" y="6582508"/>
                <a:chExt cx="152400" cy="486600"/>
              </a:xfrm>
            </p:grpSpPr>
            <p:cxnSp>
              <p:nvCxnSpPr>
                <p:cNvPr id="1913" name="Google Shape;1913;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14" name="Google Shape;1914;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15" name="Google Shape;1915;p79"/>
              <p:cNvGrpSpPr/>
              <p:nvPr/>
            </p:nvGrpSpPr>
            <p:grpSpPr>
              <a:xfrm rot="5400000">
                <a:off x="-254004" y="4046130"/>
                <a:ext cx="152400" cy="122137"/>
                <a:chOff x="7983415" y="6582508"/>
                <a:chExt cx="152400" cy="486600"/>
              </a:xfrm>
            </p:grpSpPr>
            <p:cxnSp>
              <p:nvCxnSpPr>
                <p:cNvPr id="1916" name="Google Shape;1916;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17" name="Google Shape;1917;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18" name="Google Shape;1918;p79"/>
              <p:cNvGrpSpPr/>
              <p:nvPr/>
            </p:nvGrpSpPr>
            <p:grpSpPr>
              <a:xfrm rot="5400000">
                <a:off x="-254004" y="3572488"/>
                <a:ext cx="152400" cy="122137"/>
                <a:chOff x="7983415" y="6582508"/>
                <a:chExt cx="152400" cy="486600"/>
              </a:xfrm>
            </p:grpSpPr>
            <p:cxnSp>
              <p:nvCxnSpPr>
                <p:cNvPr id="1919" name="Google Shape;1919;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20" name="Google Shape;1920;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21" name="Google Shape;1921;p79"/>
              <p:cNvGrpSpPr/>
              <p:nvPr/>
            </p:nvGrpSpPr>
            <p:grpSpPr>
              <a:xfrm rot="5400000">
                <a:off x="-254004" y="3098846"/>
                <a:ext cx="152400" cy="122137"/>
                <a:chOff x="7983415" y="6582508"/>
                <a:chExt cx="152400" cy="486600"/>
              </a:xfrm>
            </p:grpSpPr>
            <p:cxnSp>
              <p:nvCxnSpPr>
                <p:cNvPr id="1922" name="Google Shape;1922;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23" name="Google Shape;1923;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24" name="Google Shape;1924;p79"/>
              <p:cNvGrpSpPr/>
              <p:nvPr/>
            </p:nvGrpSpPr>
            <p:grpSpPr>
              <a:xfrm rot="5400000">
                <a:off x="-254004" y="2625204"/>
                <a:ext cx="152400" cy="122137"/>
                <a:chOff x="7983415" y="6582508"/>
                <a:chExt cx="152400" cy="486600"/>
              </a:xfrm>
            </p:grpSpPr>
            <p:cxnSp>
              <p:nvCxnSpPr>
                <p:cNvPr id="1925" name="Google Shape;1925;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26" name="Google Shape;1926;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27" name="Google Shape;1927;p79"/>
              <p:cNvGrpSpPr/>
              <p:nvPr/>
            </p:nvGrpSpPr>
            <p:grpSpPr>
              <a:xfrm rot="5400000">
                <a:off x="-254004" y="2151562"/>
                <a:ext cx="152400" cy="122137"/>
                <a:chOff x="7983415" y="6582508"/>
                <a:chExt cx="152400" cy="486600"/>
              </a:xfrm>
            </p:grpSpPr>
            <p:cxnSp>
              <p:nvCxnSpPr>
                <p:cNvPr id="1928" name="Google Shape;1928;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29" name="Google Shape;1929;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30" name="Google Shape;1930;p79"/>
              <p:cNvGrpSpPr/>
              <p:nvPr/>
            </p:nvGrpSpPr>
            <p:grpSpPr>
              <a:xfrm rot="5400000">
                <a:off x="-254004" y="1677920"/>
                <a:ext cx="152400" cy="122137"/>
                <a:chOff x="7983415" y="6582508"/>
                <a:chExt cx="152400" cy="486600"/>
              </a:xfrm>
            </p:grpSpPr>
            <p:cxnSp>
              <p:nvCxnSpPr>
                <p:cNvPr id="1931" name="Google Shape;1931;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32" name="Google Shape;1932;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33" name="Google Shape;1933;p79"/>
              <p:cNvGrpSpPr/>
              <p:nvPr/>
            </p:nvGrpSpPr>
            <p:grpSpPr>
              <a:xfrm rot="5400000">
                <a:off x="-254004" y="997329"/>
                <a:ext cx="152400" cy="122137"/>
                <a:chOff x="7983415" y="6582508"/>
                <a:chExt cx="152400" cy="486600"/>
              </a:xfrm>
            </p:grpSpPr>
            <p:cxnSp>
              <p:nvCxnSpPr>
                <p:cNvPr id="1934" name="Google Shape;1934;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35" name="Google Shape;1935;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936" name="Google Shape;1936;p79"/>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937" name="Google Shape;1937;p79"/>
            <p:cNvGrpSpPr/>
            <p:nvPr/>
          </p:nvGrpSpPr>
          <p:grpSpPr>
            <a:xfrm>
              <a:off x="457731" y="-141189"/>
              <a:ext cx="8226688" cy="122137"/>
              <a:chOff x="457731" y="6582508"/>
              <a:chExt cx="8226688" cy="486600"/>
            </a:xfrm>
          </p:grpSpPr>
          <p:cxnSp>
            <p:nvCxnSpPr>
              <p:cNvPr id="1938" name="Google Shape;1938;p79"/>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39" name="Google Shape;1939;p79"/>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940" name="Google Shape;1940;p79"/>
              <p:cNvGrpSpPr/>
              <p:nvPr/>
            </p:nvGrpSpPr>
            <p:grpSpPr>
              <a:xfrm>
                <a:off x="7986158" y="6582508"/>
                <a:ext cx="152400" cy="486600"/>
                <a:chOff x="7983415" y="6582508"/>
                <a:chExt cx="152400" cy="486600"/>
              </a:xfrm>
            </p:grpSpPr>
            <p:cxnSp>
              <p:nvCxnSpPr>
                <p:cNvPr id="1941" name="Google Shape;1941;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42" name="Google Shape;1942;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43" name="Google Shape;1943;p79"/>
              <p:cNvGrpSpPr/>
              <p:nvPr/>
            </p:nvGrpSpPr>
            <p:grpSpPr>
              <a:xfrm>
                <a:off x="7287901" y="6582508"/>
                <a:ext cx="152400" cy="486600"/>
                <a:chOff x="7983415" y="6582508"/>
                <a:chExt cx="152400" cy="486600"/>
              </a:xfrm>
            </p:grpSpPr>
            <p:cxnSp>
              <p:nvCxnSpPr>
                <p:cNvPr id="1944" name="Google Shape;1944;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45" name="Google Shape;1945;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46" name="Google Shape;1946;p79"/>
              <p:cNvGrpSpPr/>
              <p:nvPr/>
            </p:nvGrpSpPr>
            <p:grpSpPr>
              <a:xfrm>
                <a:off x="6589644" y="6582508"/>
                <a:ext cx="152400" cy="486600"/>
                <a:chOff x="7983415" y="6582508"/>
                <a:chExt cx="152400" cy="486600"/>
              </a:xfrm>
            </p:grpSpPr>
            <p:cxnSp>
              <p:nvCxnSpPr>
                <p:cNvPr id="1947" name="Google Shape;1947;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48" name="Google Shape;1948;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49" name="Google Shape;1949;p79"/>
              <p:cNvGrpSpPr/>
              <p:nvPr/>
            </p:nvGrpSpPr>
            <p:grpSpPr>
              <a:xfrm>
                <a:off x="5891387" y="6582508"/>
                <a:ext cx="152400" cy="486600"/>
                <a:chOff x="7983415" y="6582508"/>
                <a:chExt cx="152400" cy="486600"/>
              </a:xfrm>
            </p:grpSpPr>
            <p:cxnSp>
              <p:nvCxnSpPr>
                <p:cNvPr id="1950" name="Google Shape;1950;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51" name="Google Shape;1951;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52" name="Google Shape;1952;p79"/>
              <p:cNvGrpSpPr/>
              <p:nvPr/>
            </p:nvGrpSpPr>
            <p:grpSpPr>
              <a:xfrm>
                <a:off x="5193130" y="6582508"/>
                <a:ext cx="152400" cy="486600"/>
                <a:chOff x="7983415" y="6582508"/>
                <a:chExt cx="152400" cy="486600"/>
              </a:xfrm>
            </p:grpSpPr>
            <p:cxnSp>
              <p:nvCxnSpPr>
                <p:cNvPr id="1953" name="Google Shape;1953;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54" name="Google Shape;1954;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55" name="Google Shape;1955;p79"/>
              <p:cNvGrpSpPr/>
              <p:nvPr/>
            </p:nvGrpSpPr>
            <p:grpSpPr>
              <a:xfrm>
                <a:off x="4494873" y="6582508"/>
                <a:ext cx="152400" cy="486600"/>
                <a:chOff x="7983415" y="6582508"/>
                <a:chExt cx="152400" cy="486600"/>
              </a:xfrm>
            </p:grpSpPr>
            <p:cxnSp>
              <p:nvCxnSpPr>
                <p:cNvPr id="1956" name="Google Shape;1956;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57" name="Google Shape;1957;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58" name="Google Shape;1958;p79"/>
              <p:cNvGrpSpPr/>
              <p:nvPr/>
            </p:nvGrpSpPr>
            <p:grpSpPr>
              <a:xfrm>
                <a:off x="3796616" y="6582508"/>
                <a:ext cx="152400" cy="486600"/>
                <a:chOff x="7983415" y="6582508"/>
                <a:chExt cx="152400" cy="486600"/>
              </a:xfrm>
            </p:grpSpPr>
            <p:cxnSp>
              <p:nvCxnSpPr>
                <p:cNvPr id="1959" name="Google Shape;1959;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60" name="Google Shape;1960;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61" name="Google Shape;1961;p79"/>
              <p:cNvGrpSpPr/>
              <p:nvPr/>
            </p:nvGrpSpPr>
            <p:grpSpPr>
              <a:xfrm>
                <a:off x="3098359" y="6582508"/>
                <a:ext cx="152400" cy="486600"/>
                <a:chOff x="7983415" y="6582508"/>
                <a:chExt cx="152400" cy="486600"/>
              </a:xfrm>
            </p:grpSpPr>
            <p:cxnSp>
              <p:nvCxnSpPr>
                <p:cNvPr id="1962" name="Google Shape;1962;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63" name="Google Shape;1963;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64" name="Google Shape;1964;p79"/>
              <p:cNvGrpSpPr/>
              <p:nvPr/>
            </p:nvGrpSpPr>
            <p:grpSpPr>
              <a:xfrm>
                <a:off x="2400102" y="6582508"/>
                <a:ext cx="152400" cy="486600"/>
                <a:chOff x="7983415" y="6582508"/>
                <a:chExt cx="152400" cy="486600"/>
              </a:xfrm>
            </p:grpSpPr>
            <p:cxnSp>
              <p:nvCxnSpPr>
                <p:cNvPr id="1965" name="Google Shape;1965;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66" name="Google Shape;1966;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67" name="Google Shape;1967;p79"/>
              <p:cNvGrpSpPr/>
              <p:nvPr/>
            </p:nvGrpSpPr>
            <p:grpSpPr>
              <a:xfrm>
                <a:off x="1701845" y="6582508"/>
                <a:ext cx="152400" cy="486600"/>
                <a:chOff x="7983415" y="6582508"/>
                <a:chExt cx="152400" cy="486600"/>
              </a:xfrm>
            </p:grpSpPr>
            <p:cxnSp>
              <p:nvCxnSpPr>
                <p:cNvPr id="1968" name="Google Shape;1968;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69" name="Google Shape;1969;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70" name="Google Shape;1970;p79"/>
              <p:cNvGrpSpPr/>
              <p:nvPr/>
            </p:nvGrpSpPr>
            <p:grpSpPr>
              <a:xfrm>
                <a:off x="1003588" y="6582508"/>
                <a:ext cx="152400" cy="486600"/>
                <a:chOff x="7983415" y="6582508"/>
                <a:chExt cx="152400" cy="486600"/>
              </a:xfrm>
            </p:grpSpPr>
            <p:cxnSp>
              <p:nvCxnSpPr>
                <p:cNvPr id="1971" name="Google Shape;1971;p7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72" name="Google Shape;1972;p7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973" name="Google Shape;1973;p79"/>
          <p:cNvSpPr txBox="1">
            <a:spLocks noGrp="1"/>
          </p:cNvSpPr>
          <p:nvPr>
            <p:ph type="body" idx="4"/>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974"/>
        <p:cNvGrpSpPr/>
        <p:nvPr/>
      </p:nvGrpSpPr>
      <p:grpSpPr>
        <a:xfrm>
          <a:off x="0" y="0"/>
          <a:ext cx="0" cy="0"/>
          <a:chOff x="0" y="0"/>
          <a:chExt cx="0" cy="0"/>
        </a:xfrm>
      </p:grpSpPr>
      <p:sp>
        <p:nvSpPr>
          <p:cNvPr id="1975" name="Google Shape;1975;p80"/>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76" name="Google Shape;1976;p80"/>
          <p:cNvSpPr txBox="1">
            <a:spLocks noGrp="1"/>
          </p:cNvSpPr>
          <p:nvPr>
            <p:ph type="body" idx="1"/>
          </p:nvPr>
        </p:nvSpPr>
        <p:spPr>
          <a:xfrm>
            <a:off x="457732" y="1816100"/>
            <a:ext cx="2640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77" name="Google Shape;1977;p80"/>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1978" name="Google Shape;1978;p80"/>
          <p:cNvSpPr txBox="1">
            <a:spLocks noGrp="1"/>
          </p:cNvSpPr>
          <p:nvPr>
            <p:ph type="body" idx="3"/>
          </p:nvPr>
        </p:nvSpPr>
        <p:spPr>
          <a:xfrm>
            <a:off x="3256668" y="1816100"/>
            <a:ext cx="2640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79" name="Google Shape;1979;p80"/>
          <p:cNvSpPr txBox="1">
            <a:spLocks noGrp="1"/>
          </p:cNvSpPr>
          <p:nvPr>
            <p:ph type="body" idx="4"/>
          </p:nvPr>
        </p:nvSpPr>
        <p:spPr>
          <a:xfrm>
            <a:off x="6043787" y="1816100"/>
            <a:ext cx="2640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cxnSp>
        <p:nvCxnSpPr>
          <p:cNvPr id="1980" name="Google Shape;1980;p80"/>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1981" name="Google Shape;1981;p80"/>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1982" name="Google Shape;1982;p80"/>
          <p:cNvGrpSpPr/>
          <p:nvPr/>
        </p:nvGrpSpPr>
        <p:grpSpPr>
          <a:xfrm>
            <a:off x="7986158" y="6873224"/>
            <a:ext cx="152400" cy="122137"/>
            <a:chOff x="7983415" y="6582508"/>
            <a:chExt cx="152400" cy="486600"/>
          </a:xfrm>
        </p:grpSpPr>
        <p:cxnSp>
          <p:nvCxnSpPr>
            <p:cNvPr id="1983" name="Google Shape;1983;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84" name="Google Shape;1984;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85" name="Google Shape;1985;p80"/>
          <p:cNvGrpSpPr/>
          <p:nvPr/>
        </p:nvGrpSpPr>
        <p:grpSpPr>
          <a:xfrm>
            <a:off x="7287901" y="6873224"/>
            <a:ext cx="152400" cy="122137"/>
            <a:chOff x="7983415" y="6582508"/>
            <a:chExt cx="152400" cy="486600"/>
          </a:xfrm>
        </p:grpSpPr>
        <p:cxnSp>
          <p:nvCxnSpPr>
            <p:cNvPr id="1986" name="Google Shape;1986;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87" name="Google Shape;1987;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88" name="Google Shape;1988;p80"/>
          <p:cNvGrpSpPr/>
          <p:nvPr/>
        </p:nvGrpSpPr>
        <p:grpSpPr>
          <a:xfrm>
            <a:off x="6589644" y="6873224"/>
            <a:ext cx="152400" cy="122137"/>
            <a:chOff x="7983415" y="6582508"/>
            <a:chExt cx="152400" cy="486600"/>
          </a:xfrm>
        </p:grpSpPr>
        <p:cxnSp>
          <p:nvCxnSpPr>
            <p:cNvPr id="1989" name="Google Shape;1989;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90" name="Google Shape;1990;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91" name="Google Shape;1991;p80"/>
          <p:cNvGrpSpPr/>
          <p:nvPr/>
        </p:nvGrpSpPr>
        <p:grpSpPr>
          <a:xfrm>
            <a:off x="5891387" y="6873224"/>
            <a:ext cx="152400" cy="122137"/>
            <a:chOff x="7983415" y="6582508"/>
            <a:chExt cx="152400" cy="486600"/>
          </a:xfrm>
        </p:grpSpPr>
        <p:cxnSp>
          <p:nvCxnSpPr>
            <p:cNvPr id="1992" name="Google Shape;1992;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93" name="Google Shape;1993;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94" name="Google Shape;1994;p80"/>
          <p:cNvGrpSpPr/>
          <p:nvPr/>
        </p:nvGrpSpPr>
        <p:grpSpPr>
          <a:xfrm>
            <a:off x="5193130" y="6873224"/>
            <a:ext cx="152400" cy="122137"/>
            <a:chOff x="7983415" y="6582508"/>
            <a:chExt cx="152400" cy="486600"/>
          </a:xfrm>
        </p:grpSpPr>
        <p:cxnSp>
          <p:nvCxnSpPr>
            <p:cNvPr id="1995" name="Google Shape;1995;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96" name="Google Shape;1996;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97" name="Google Shape;1997;p80"/>
          <p:cNvGrpSpPr/>
          <p:nvPr/>
        </p:nvGrpSpPr>
        <p:grpSpPr>
          <a:xfrm>
            <a:off x="4494873" y="6873224"/>
            <a:ext cx="152400" cy="122137"/>
            <a:chOff x="7983415" y="6582508"/>
            <a:chExt cx="152400" cy="486600"/>
          </a:xfrm>
        </p:grpSpPr>
        <p:cxnSp>
          <p:nvCxnSpPr>
            <p:cNvPr id="1998" name="Google Shape;1998;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99" name="Google Shape;1999;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00" name="Google Shape;2000;p80"/>
          <p:cNvGrpSpPr/>
          <p:nvPr/>
        </p:nvGrpSpPr>
        <p:grpSpPr>
          <a:xfrm>
            <a:off x="3796616" y="6873224"/>
            <a:ext cx="152400" cy="122137"/>
            <a:chOff x="7983415" y="6582508"/>
            <a:chExt cx="152400" cy="486600"/>
          </a:xfrm>
        </p:grpSpPr>
        <p:cxnSp>
          <p:nvCxnSpPr>
            <p:cNvPr id="2001" name="Google Shape;2001;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02" name="Google Shape;2002;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03" name="Google Shape;2003;p80"/>
          <p:cNvGrpSpPr/>
          <p:nvPr/>
        </p:nvGrpSpPr>
        <p:grpSpPr>
          <a:xfrm>
            <a:off x="3098359" y="6873224"/>
            <a:ext cx="152400" cy="122137"/>
            <a:chOff x="7983415" y="6582508"/>
            <a:chExt cx="152400" cy="486600"/>
          </a:xfrm>
        </p:grpSpPr>
        <p:cxnSp>
          <p:nvCxnSpPr>
            <p:cNvPr id="2004" name="Google Shape;2004;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05" name="Google Shape;2005;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06" name="Google Shape;2006;p80"/>
          <p:cNvGrpSpPr/>
          <p:nvPr/>
        </p:nvGrpSpPr>
        <p:grpSpPr>
          <a:xfrm>
            <a:off x="2400102" y="6873224"/>
            <a:ext cx="152400" cy="122137"/>
            <a:chOff x="7983415" y="6582508"/>
            <a:chExt cx="152400" cy="486600"/>
          </a:xfrm>
        </p:grpSpPr>
        <p:cxnSp>
          <p:nvCxnSpPr>
            <p:cNvPr id="2007" name="Google Shape;2007;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08" name="Google Shape;2008;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09" name="Google Shape;2009;p80"/>
          <p:cNvGrpSpPr/>
          <p:nvPr/>
        </p:nvGrpSpPr>
        <p:grpSpPr>
          <a:xfrm>
            <a:off x="1701845" y="6873224"/>
            <a:ext cx="152400" cy="122137"/>
            <a:chOff x="7983415" y="6582508"/>
            <a:chExt cx="152400" cy="486600"/>
          </a:xfrm>
        </p:grpSpPr>
        <p:cxnSp>
          <p:nvCxnSpPr>
            <p:cNvPr id="2010" name="Google Shape;2010;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11" name="Google Shape;2011;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12" name="Google Shape;2012;p80"/>
          <p:cNvGrpSpPr/>
          <p:nvPr/>
        </p:nvGrpSpPr>
        <p:grpSpPr>
          <a:xfrm>
            <a:off x="1003588" y="6873224"/>
            <a:ext cx="152400" cy="122137"/>
            <a:chOff x="7983415" y="6582508"/>
            <a:chExt cx="152400" cy="486600"/>
          </a:xfrm>
        </p:grpSpPr>
        <p:cxnSp>
          <p:nvCxnSpPr>
            <p:cNvPr id="2013" name="Google Shape;2013;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14" name="Google Shape;2014;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015" name="Google Shape;2015;p80"/>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016" name="Google Shape;2016;p80"/>
          <p:cNvGrpSpPr/>
          <p:nvPr/>
        </p:nvGrpSpPr>
        <p:grpSpPr>
          <a:xfrm rot="5400000">
            <a:off x="-166454" y="5940698"/>
            <a:ext cx="152400" cy="122137"/>
            <a:chOff x="7983415" y="6582508"/>
            <a:chExt cx="152400" cy="486600"/>
          </a:xfrm>
        </p:grpSpPr>
        <p:cxnSp>
          <p:nvCxnSpPr>
            <p:cNvPr id="2017" name="Google Shape;2017;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18" name="Google Shape;2018;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19" name="Google Shape;2019;p80"/>
          <p:cNvGrpSpPr/>
          <p:nvPr/>
        </p:nvGrpSpPr>
        <p:grpSpPr>
          <a:xfrm rot="5400000">
            <a:off x="-166454" y="5467056"/>
            <a:ext cx="152400" cy="122137"/>
            <a:chOff x="7983415" y="6582508"/>
            <a:chExt cx="152400" cy="486600"/>
          </a:xfrm>
        </p:grpSpPr>
        <p:cxnSp>
          <p:nvCxnSpPr>
            <p:cNvPr id="2020" name="Google Shape;2020;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21" name="Google Shape;2021;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22" name="Google Shape;2022;p80"/>
          <p:cNvGrpSpPr/>
          <p:nvPr/>
        </p:nvGrpSpPr>
        <p:grpSpPr>
          <a:xfrm rot="5400000">
            <a:off x="-166454" y="4993414"/>
            <a:ext cx="152400" cy="122137"/>
            <a:chOff x="7983415" y="6582508"/>
            <a:chExt cx="152400" cy="486600"/>
          </a:xfrm>
        </p:grpSpPr>
        <p:cxnSp>
          <p:nvCxnSpPr>
            <p:cNvPr id="2023" name="Google Shape;2023;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24" name="Google Shape;2024;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25" name="Google Shape;2025;p80"/>
          <p:cNvGrpSpPr/>
          <p:nvPr/>
        </p:nvGrpSpPr>
        <p:grpSpPr>
          <a:xfrm rot="5400000">
            <a:off x="-166454" y="4519772"/>
            <a:ext cx="152400" cy="122137"/>
            <a:chOff x="7983415" y="6582508"/>
            <a:chExt cx="152400" cy="486600"/>
          </a:xfrm>
        </p:grpSpPr>
        <p:cxnSp>
          <p:nvCxnSpPr>
            <p:cNvPr id="2026" name="Google Shape;2026;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27" name="Google Shape;2027;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28" name="Google Shape;2028;p80"/>
          <p:cNvGrpSpPr/>
          <p:nvPr/>
        </p:nvGrpSpPr>
        <p:grpSpPr>
          <a:xfrm rot="5400000">
            <a:off x="-166454" y="4046130"/>
            <a:ext cx="152400" cy="122137"/>
            <a:chOff x="7983415" y="6582508"/>
            <a:chExt cx="152400" cy="486600"/>
          </a:xfrm>
        </p:grpSpPr>
        <p:cxnSp>
          <p:nvCxnSpPr>
            <p:cNvPr id="2029" name="Google Shape;2029;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30" name="Google Shape;2030;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31" name="Google Shape;2031;p80"/>
          <p:cNvGrpSpPr/>
          <p:nvPr/>
        </p:nvGrpSpPr>
        <p:grpSpPr>
          <a:xfrm rot="5400000">
            <a:off x="-166454" y="3572488"/>
            <a:ext cx="152400" cy="122137"/>
            <a:chOff x="7983415" y="6582508"/>
            <a:chExt cx="152400" cy="486600"/>
          </a:xfrm>
        </p:grpSpPr>
        <p:cxnSp>
          <p:nvCxnSpPr>
            <p:cNvPr id="2032" name="Google Shape;2032;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33" name="Google Shape;2033;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34" name="Google Shape;2034;p80"/>
          <p:cNvGrpSpPr/>
          <p:nvPr/>
        </p:nvGrpSpPr>
        <p:grpSpPr>
          <a:xfrm rot="5400000">
            <a:off x="-166454" y="3098846"/>
            <a:ext cx="152400" cy="122137"/>
            <a:chOff x="7983415" y="6582508"/>
            <a:chExt cx="152400" cy="486600"/>
          </a:xfrm>
        </p:grpSpPr>
        <p:cxnSp>
          <p:nvCxnSpPr>
            <p:cNvPr id="2035" name="Google Shape;2035;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36" name="Google Shape;2036;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37" name="Google Shape;2037;p80"/>
          <p:cNvGrpSpPr/>
          <p:nvPr/>
        </p:nvGrpSpPr>
        <p:grpSpPr>
          <a:xfrm rot="5400000">
            <a:off x="-166454" y="2625204"/>
            <a:ext cx="152400" cy="122137"/>
            <a:chOff x="7983415" y="6582508"/>
            <a:chExt cx="152400" cy="486600"/>
          </a:xfrm>
        </p:grpSpPr>
        <p:cxnSp>
          <p:nvCxnSpPr>
            <p:cNvPr id="2038" name="Google Shape;2038;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39" name="Google Shape;2039;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40" name="Google Shape;2040;p80"/>
          <p:cNvGrpSpPr/>
          <p:nvPr/>
        </p:nvGrpSpPr>
        <p:grpSpPr>
          <a:xfrm rot="5400000">
            <a:off x="-166454" y="2151562"/>
            <a:ext cx="152400" cy="122137"/>
            <a:chOff x="7983415" y="6582508"/>
            <a:chExt cx="152400" cy="486600"/>
          </a:xfrm>
        </p:grpSpPr>
        <p:cxnSp>
          <p:nvCxnSpPr>
            <p:cNvPr id="2041" name="Google Shape;2041;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42" name="Google Shape;2042;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43" name="Google Shape;2043;p80"/>
          <p:cNvGrpSpPr/>
          <p:nvPr/>
        </p:nvGrpSpPr>
        <p:grpSpPr>
          <a:xfrm rot="5400000">
            <a:off x="-166454" y="1677920"/>
            <a:ext cx="152400" cy="122137"/>
            <a:chOff x="7983415" y="6582508"/>
            <a:chExt cx="152400" cy="486600"/>
          </a:xfrm>
        </p:grpSpPr>
        <p:cxnSp>
          <p:nvCxnSpPr>
            <p:cNvPr id="2044" name="Google Shape;2044;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45" name="Google Shape;2045;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46" name="Google Shape;2046;p80"/>
          <p:cNvGrpSpPr/>
          <p:nvPr/>
        </p:nvGrpSpPr>
        <p:grpSpPr>
          <a:xfrm rot="5400000">
            <a:off x="-166454" y="997329"/>
            <a:ext cx="152400" cy="122137"/>
            <a:chOff x="7983415" y="6582508"/>
            <a:chExt cx="152400" cy="486600"/>
          </a:xfrm>
        </p:grpSpPr>
        <p:cxnSp>
          <p:nvCxnSpPr>
            <p:cNvPr id="2047" name="Google Shape;2047;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48" name="Google Shape;2048;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049" name="Google Shape;2049;p80"/>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2050" name="Google Shape;2050;p80"/>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051" name="Google Shape;2051;p80"/>
          <p:cNvGrpSpPr/>
          <p:nvPr/>
        </p:nvGrpSpPr>
        <p:grpSpPr>
          <a:xfrm rot="5400000">
            <a:off x="9151353" y="5940698"/>
            <a:ext cx="152400" cy="122137"/>
            <a:chOff x="7983415" y="6582508"/>
            <a:chExt cx="152400" cy="486600"/>
          </a:xfrm>
        </p:grpSpPr>
        <p:cxnSp>
          <p:nvCxnSpPr>
            <p:cNvPr id="2052" name="Google Shape;2052;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53" name="Google Shape;2053;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54" name="Google Shape;2054;p80"/>
          <p:cNvGrpSpPr/>
          <p:nvPr/>
        </p:nvGrpSpPr>
        <p:grpSpPr>
          <a:xfrm rot="5400000">
            <a:off x="9151353" y="5467056"/>
            <a:ext cx="152400" cy="122137"/>
            <a:chOff x="7983415" y="6582508"/>
            <a:chExt cx="152400" cy="486600"/>
          </a:xfrm>
        </p:grpSpPr>
        <p:cxnSp>
          <p:nvCxnSpPr>
            <p:cNvPr id="2055" name="Google Shape;2055;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56" name="Google Shape;2056;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57" name="Google Shape;2057;p80"/>
          <p:cNvGrpSpPr/>
          <p:nvPr/>
        </p:nvGrpSpPr>
        <p:grpSpPr>
          <a:xfrm rot="5400000">
            <a:off x="9151353" y="4993414"/>
            <a:ext cx="152400" cy="122137"/>
            <a:chOff x="7983415" y="6582508"/>
            <a:chExt cx="152400" cy="486600"/>
          </a:xfrm>
        </p:grpSpPr>
        <p:cxnSp>
          <p:nvCxnSpPr>
            <p:cNvPr id="2058" name="Google Shape;2058;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59" name="Google Shape;2059;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60" name="Google Shape;2060;p80"/>
          <p:cNvGrpSpPr/>
          <p:nvPr/>
        </p:nvGrpSpPr>
        <p:grpSpPr>
          <a:xfrm rot="5400000">
            <a:off x="9151353" y="4519772"/>
            <a:ext cx="152400" cy="122137"/>
            <a:chOff x="7983415" y="6582508"/>
            <a:chExt cx="152400" cy="486600"/>
          </a:xfrm>
        </p:grpSpPr>
        <p:cxnSp>
          <p:nvCxnSpPr>
            <p:cNvPr id="2061" name="Google Shape;2061;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62" name="Google Shape;2062;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63" name="Google Shape;2063;p80"/>
          <p:cNvGrpSpPr/>
          <p:nvPr/>
        </p:nvGrpSpPr>
        <p:grpSpPr>
          <a:xfrm rot="5400000">
            <a:off x="9151353" y="4046130"/>
            <a:ext cx="152400" cy="122137"/>
            <a:chOff x="7983415" y="6582508"/>
            <a:chExt cx="152400" cy="486600"/>
          </a:xfrm>
        </p:grpSpPr>
        <p:cxnSp>
          <p:nvCxnSpPr>
            <p:cNvPr id="2064" name="Google Shape;2064;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65" name="Google Shape;2065;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66" name="Google Shape;2066;p80"/>
          <p:cNvGrpSpPr/>
          <p:nvPr/>
        </p:nvGrpSpPr>
        <p:grpSpPr>
          <a:xfrm rot="5400000">
            <a:off x="9151353" y="3572488"/>
            <a:ext cx="152400" cy="122137"/>
            <a:chOff x="7983415" y="6582508"/>
            <a:chExt cx="152400" cy="486600"/>
          </a:xfrm>
        </p:grpSpPr>
        <p:cxnSp>
          <p:nvCxnSpPr>
            <p:cNvPr id="2067" name="Google Shape;2067;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68" name="Google Shape;2068;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69" name="Google Shape;2069;p80"/>
          <p:cNvGrpSpPr/>
          <p:nvPr/>
        </p:nvGrpSpPr>
        <p:grpSpPr>
          <a:xfrm rot="5400000">
            <a:off x="9151353" y="3098846"/>
            <a:ext cx="152400" cy="122137"/>
            <a:chOff x="7983415" y="6582508"/>
            <a:chExt cx="152400" cy="486600"/>
          </a:xfrm>
        </p:grpSpPr>
        <p:cxnSp>
          <p:nvCxnSpPr>
            <p:cNvPr id="2070" name="Google Shape;2070;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71" name="Google Shape;2071;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72" name="Google Shape;2072;p80"/>
          <p:cNvGrpSpPr/>
          <p:nvPr/>
        </p:nvGrpSpPr>
        <p:grpSpPr>
          <a:xfrm rot="5400000">
            <a:off x="9151353" y="2625204"/>
            <a:ext cx="152400" cy="122137"/>
            <a:chOff x="7983415" y="6582508"/>
            <a:chExt cx="152400" cy="486600"/>
          </a:xfrm>
        </p:grpSpPr>
        <p:cxnSp>
          <p:nvCxnSpPr>
            <p:cNvPr id="2073" name="Google Shape;2073;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74" name="Google Shape;2074;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75" name="Google Shape;2075;p80"/>
          <p:cNvGrpSpPr/>
          <p:nvPr/>
        </p:nvGrpSpPr>
        <p:grpSpPr>
          <a:xfrm rot="5400000">
            <a:off x="9151353" y="2151562"/>
            <a:ext cx="152400" cy="122137"/>
            <a:chOff x="7983415" y="6582508"/>
            <a:chExt cx="152400" cy="486600"/>
          </a:xfrm>
        </p:grpSpPr>
        <p:cxnSp>
          <p:nvCxnSpPr>
            <p:cNvPr id="2076" name="Google Shape;2076;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77" name="Google Shape;2077;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78" name="Google Shape;2078;p80"/>
          <p:cNvGrpSpPr/>
          <p:nvPr/>
        </p:nvGrpSpPr>
        <p:grpSpPr>
          <a:xfrm rot="5400000">
            <a:off x="9151353" y="1677920"/>
            <a:ext cx="152400" cy="122137"/>
            <a:chOff x="7983415" y="6582508"/>
            <a:chExt cx="152400" cy="486600"/>
          </a:xfrm>
        </p:grpSpPr>
        <p:cxnSp>
          <p:nvCxnSpPr>
            <p:cNvPr id="2079" name="Google Shape;2079;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80" name="Google Shape;2080;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81" name="Google Shape;2081;p80"/>
          <p:cNvGrpSpPr/>
          <p:nvPr/>
        </p:nvGrpSpPr>
        <p:grpSpPr>
          <a:xfrm rot="5400000">
            <a:off x="9151353" y="997329"/>
            <a:ext cx="152400" cy="122137"/>
            <a:chOff x="7983415" y="6582508"/>
            <a:chExt cx="152400" cy="486600"/>
          </a:xfrm>
        </p:grpSpPr>
        <p:cxnSp>
          <p:nvCxnSpPr>
            <p:cNvPr id="2082" name="Google Shape;2082;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83" name="Google Shape;2083;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084" name="Google Shape;2084;p80"/>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2085" name="Google Shape;2085;p80"/>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2086" name="Google Shape;2086;p80"/>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2087" name="Google Shape;2087;p80"/>
          <p:cNvGrpSpPr/>
          <p:nvPr/>
        </p:nvGrpSpPr>
        <p:grpSpPr>
          <a:xfrm>
            <a:off x="7986158" y="-141189"/>
            <a:ext cx="152400" cy="122137"/>
            <a:chOff x="7983415" y="6582508"/>
            <a:chExt cx="152400" cy="486600"/>
          </a:xfrm>
        </p:grpSpPr>
        <p:cxnSp>
          <p:nvCxnSpPr>
            <p:cNvPr id="2088" name="Google Shape;2088;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89" name="Google Shape;2089;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90" name="Google Shape;2090;p80"/>
          <p:cNvGrpSpPr/>
          <p:nvPr/>
        </p:nvGrpSpPr>
        <p:grpSpPr>
          <a:xfrm>
            <a:off x="7287901" y="-141189"/>
            <a:ext cx="152400" cy="122137"/>
            <a:chOff x="7983415" y="6582508"/>
            <a:chExt cx="152400" cy="486600"/>
          </a:xfrm>
        </p:grpSpPr>
        <p:cxnSp>
          <p:nvCxnSpPr>
            <p:cNvPr id="2091" name="Google Shape;2091;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92" name="Google Shape;2092;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93" name="Google Shape;2093;p80"/>
          <p:cNvGrpSpPr/>
          <p:nvPr/>
        </p:nvGrpSpPr>
        <p:grpSpPr>
          <a:xfrm>
            <a:off x="6589644" y="-141189"/>
            <a:ext cx="152400" cy="122137"/>
            <a:chOff x="7983415" y="6582508"/>
            <a:chExt cx="152400" cy="486600"/>
          </a:xfrm>
        </p:grpSpPr>
        <p:cxnSp>
          <p:nvCxnSpPr>
            <p:cNvPr id="2094" name="Google Shape;2094;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95" name="Google Shape;2095;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96" name="Google Shape;2096;p80"/>
          <p:cNvGrpSpPr/>
          <p:nvPr/>
        </p:nvGrpSpPr>
        <p:grpSpPr>
          <a:xfrm>
            <a:off x="5891387" y="-141189"/>
            <a:ext cx="152400" cy="122137"/>
            <a:chOff x="7983415" y="6582508"/>
            <a:chExt cx="152400" cy="486600"/>
          </a:xfrm>
        </p:grpSpPr>
        <p:cxnSp>
          <p:nvCxnSpPr>
            <p:cNvPr id="2097" name="Google Shape;2097;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98" name="Google Shape;2098;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99" name="Google Shape;2099;p80"/>
          <p:cNvGrpSpPr/>
          <p:nvPr/>
        </p:nvGrpSpPr>
        <p:grpSpPr>
          <a:xfrm>
            <a:off x="5193130" y="-141189"/>
            <a:ext cx="152400" cy="122137"/>
            <a:chOff x="7983415" y="6582508"/>
            <a:chExt cx="152400" cy="486600"/>
          </a:xfrm>
        </p:grpSpPr>
        <p:cxnSp>
          <p:nvCxnSpPr>
            <p:cNvPr id="2100" name="Google Shape;2100;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01" name="Google Shape;2101;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02" name="Google Shape;2102;p80"/>
          <p:cNvGrpSpPr/>
          <p:nvPr/>
        </p:nvGrpSpPr>
        <p:grpSpPr>
          <a:xfrm>
            <a:off x="4494873" y="-141189"/>
            <a:ext cx="152400" cy="122137"/>
            <a:chOff x="7983415" y="6582508"/>
            <a:chExt cx="152400" cy="486600"/>
          </a:xfrm>
        </p:grpSpPr>
        <p:cxnSp>
          <p:nvCxnSpPr>
            <p:cNvPr id="2103" name="Google Shape;2103;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04" name="Google Shape;2104;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05" name="Google Shape;2105;p80"/>
          <p:cNvGrpSpPr/>
          <p:nvPr/>
        </p:nvGrpSpPr>
        <p:grpSpPr>
          <a:xfrm>
            <a:off x="3796616" y="-141189"/>
            <a:ext cx="152400" cy="122137"/>
            <a:chOff x="7983415" y="6582508"/>
            <a:chExt cx="152400" cy="486600"/>
          </a:xfrm>
        </p:grpSpPr>
        <p:cxnSp>
          <p:nvCxnSpPr>
            <p:cNvPr id="2106" name="Google Shape;2106;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07" name="Google Shape;2107;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08" name="Google Shape;2108;p80"/>
          <p:cNvGrpSpPr/>
          <p:nvPr/>
        </p:nvGrpSpPr>
        <p:grpSpPr>
          <a:xfrm>
            <a:off x="3098359" y="-141189"/>
            <a:ext cx="152400" cy="122137"/>
            <a:chOff x="7983415" y="6582508"/>
            <a:chExt cx="152400" cy="486600"/>
          </a:xfrm>
        </p:grpSpPr>
        <p:cxnSp>
          <p:nvCxnSpPr>
            <p:cNvPr id="2109" name="Google Shape;2109;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10" name="Google Shape;2110;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11" name="Google Shape;2111;p80"/>
          <p:cNvGrpSpPr/>
          <p:nvPr/>
        </p:nvGrpSpPr>
        <p:grpSpPr>
          <a:xfrm>
            <a:off x="2400102" y="-141189"/>
            <a:ext cx="152400" cy="122137"/>
            <a:chOff x="7983415" y="6582508"/>
            <a:chExt cx="152400" cy="486600"/>
          </a:xfrm>
        </p:grpSpPr>
        <p:cxnSp>
          <p:nvCxnSpPr>
            <p:cNvPr id="2112" name="Google Shape;2112;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13" name="Google Shape;2113;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14" name="Google Shape;2114;p80"/>
          <p:cNvGrpSpPr/>
          <p:nvPr/>
        </p:nvGrpSpPr>
        <p:grpSpPr>
          <a:xfrm>
            <a:off x="1701845" y="-141189"/>
            <a:ext cx="152400" cy="122137"/>
            <a:chOff x="7983415" y="6582508"/>
            <a:chExt cx="152400" cy="486600"/>
          </a:xfrm>
        </p:grpSpPr>
        <p:cxnSp>
          <p:nvCxnSpPr>
            <p:cNvPr id="2115" name="Google Shape;2115;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16" name="Google Shape;2116;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17" name="Google Shape;2117;p80"/>
          <p:cNvGrpSpPr/>
          <p:nvPr/>
        </p:nvGrpSpPr>
        <p:grpSpPr>
          <a:xfrm>
            <a:off x="1003588" y="-141189"/>
            <a:ext cx="152400" cy="122137"/>
            <a:chOff x="7983415" y="6582508"/>
            <a:chExt cx="152400" cy="486600"/>
          </a:xfrm>
        </p:grpSpPr>
        <p:cxnSp>
          <p:nvCxnSpPr>
            <p:cNvPr id="2118" name="Google Shape;2118;p8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19" name="Google Shape;2119;p8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2120" name="Google Shape;2120;p80"/>
          <p:cNvSpPr txBox="1">
            <a:spLocks noGrp="1"/>
          </p:cNvSpPr>
          <p:nvPr>
            <p:ph type="body" idx="5"/>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2121"/>
        <p:cNvGrpSpPr/>
        <p:nvPr/>
      </p:nvGrpSpPr>
      <p:grpSpPr>
        <a:xfrm>
          <a:off x="0" y="0"/>
          <a:ext cx="0" cy="0"/>
          <a:chOff x="0" y="0"/>
          <a:chExt cx="0" cy="0"/>
        </a:xfrm>
      </p:grpSpPr>
      <p:sp>
        <p:nvSpPr>
          <p:cNvPr id="2122" name="Google Shape;2122;p81"/>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23" name="Google Shape;2123;p81"/>
          <p:cNvSpPr txBox="1">
            <a:spLocks noGrp="1"/>
          </p:cNvSpPr>
          <p:nvPr>
            <p:ph type="body" idx="1"/>
          </p:nvPr>
        </p:nvSpPr>
        <p:spPr>
          <a:xfrm>
            <a:off x="457732" y="1816100"/>
            <a:ext cx="15234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124" name="Google Shape;2124;p81"/>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2125" name="Google Shape;2125;p81"/>
          <p:cNvSpPr txBox="1">
            <a:spLocks noGrp="1"/>
          </p:cNvSpPr>
          <p:nvPr>
            <p:ph type="body" idx="3"/>
          </p:nvPr>
        </p:nvSpPr>
        <p:spPr>
          <a:xfrm>
            <a:off x="2133550" y="1816100"/>
            <a:ext cx="15234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126" name="Google Shape;2126;p81"/>
          <p:cNvSpPr txBox="1">
            <a:spLocks noGrp="1"/>
          </p:cNvSpPr>
          <p:nvPr>
            <p:ph type="body" idx="4"/>
          </p:nvPr>
        </p:nvSpPr>
        <p:spPr>
          <a:xfrm>
            <a:off x="3822113" y="1816100"/>
            <a:ext cx="15234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127" name="Google Shape;2127;p81"/>
          <p:cNvSpPr txBox="1">
            <a:spLocks noGrp="1"/>
          </p:cNvSpPr>
          <p:nvPr>
            <p:ph type="body" idx="5"/>
          </p:nvPr>
        </p:nvSpPr>
        <p:spPr>
          <a:xfrm>
            <a:off x="5485185" y="1816100"/>
            <a:ext cx="15234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128" name="Google Shape;2128;p81"/>
          <p:cNvSpPr txBox="1">
            <a:spLocks noGrp="1"/>
          </p:cNvSpPr>
          <p:nvPr>
            <p:ph type="body" idx="6"/>
          </p:nvPr>
        </p:nvSpPr>
        <p:spPr>
          <a:xfrm>
            <a:off x="7161002" y="1816100"/>
            <a:ext cx="15234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2129" name="Google Shape;2129;p81"/>
          <p:cNvGrpSpPr/>
          <p:nvPr/>
        </p:nvGrpSpPr>
        <p:grpSpPr>
          <a:xfrm>
            <a:off x="-151322" y="-141189"/>
            <a:ext cx="9439944" cy="7136549"/>
            <a:chOff x="-151322" y="-141189"/>
            <a:chExt cx="9439944" cy="7136549"/>
          </a:xfrm>
        </p:grpSpPr>
        <p:grpSp>
          <p:nvGrpSpPr>
            <p:cNvPr id="2130" name="Google Shape;2130;p81"/>
            <p:cNvGrpSpPr/>
            <p:nvPr/>
          </p:nvGrpSpPr>
          <p:grpSpPr>
            <a:xfrm>
              <a:off x="457731" y="6873224"/>
              <a:ext cx="8226688" cy="122137"/>
              <a:chOff x="457731" y="6582508"/>
              <a:chExt cx="8226688" cy="486600"/>
            </a:xfrm>
          </p:grpSpPr>
          <p:cxnSp>
            <p:nvCxnSpPr>
              <p:cNvPr id="2131" name="Google Shape;2131;p81"/>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32" name="Google Shape;2132;p81"/>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133" name="Google Shape;2133;p81"/>
              <p:cNvGrpSpPr/>
              <p:nvPr/>
            </p:nvGrpSpPr>
            <p:grpSpPr>
              <a:xfrm>
                <a:off x="7986158" y="6582508"/>
                <a:ext cx="152400" cy="486600"/>
                <a:chOff x="7983415" y="6582508"/>
                <a:chExt cx="152400" cy="486600"/>
              </a:xfrm>
            </p:grpSpPr>
            <p:cxnSp>
              <p:nvCxnSpPr>
                <p:cNvPr id="2134" name="Google Shape;2134;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35" name="Google Shape;2135;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36" name="Google Shape;2136;p81"/>
              <p:cNvGrpSpPr/>
              <p:nvPr/>
            </p:nvGrpSpPr>
            <p:grpSpPr>
              <a:xfrm>
                <a:off x="7287901" y="6582508"/>
                <a:ext cx="152400" cy="486600"/>
                <a:chOff x="7983415" y="6582508"/>
                <a:chExt cx="152400" cy="486600"/>
              </a:xfrm>
            </p:grpSpPr>
            <p:cxnSp>
              <p:nvCxnSpPr>
                <p:cNvPr id="2137" name="Google Shape;2137;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38" name="Google Shape;2138;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39" name="Google Shape;2139;p81"/>
              <p:cNvGrpSpPr/>
              <p:nvPr/>
            </p:nvGrpSpPr>
            <p:grpSpPr>
              <a:xfrm>
                <a:off x="6589644" y="6582508"/>
                <a:ext cx="152400" cy="486600"/>
                <a:chOff x="7983415" y="6582508"/>
                <a:chExt cx="152400" cy="486600"/>
              </a:xfrm>
            </p:grpSpPr>
            <p:cxnSp>
              <p:nvCxnSpPr>
                <p:cNvPr id="2140" name="Google Shape;2140;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41" name="Google Shape;2141;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42" name="Google Shape;2142;p81"/>
              <p:cNvGrpSpPr/>
              <p:nvPr/>
            </p:nvGrpSpPr>
            <p:grpSpPr>
              <a:xfrm>
                <a:off x="5891387" y="6582508"/>
                <a:ext cx="152400" cy="486600"/>
                <a:chOff x="7983415" y="6582508"/>
                <a:chExt cx="152400" cy="486600"/>
              </a:xfrm>
            </p:grpSpPr>
            <p:cxnSp>
              <p:nvCxnSpPr>
                <p:cNvPr id="2143" name="Google Shape;2143;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44" name="Google Shape;2144;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45" name="Google Shape;2145;p81"/>
              <p:cNvGrpSpPr/>
              <p:nvPr/>
            </p:nvGrpSpPr>
            <p:grpSpPr>
              <a:xfrm>
                <a:off x="5193130" y="6582508"/>
                <a:ext cx="152400" cy="486600"/>
                <a:chOff x="7983415" y="6582508"/>
                <a:chExt cx="152400" cy="486600"/>
              </a:xfrm>
            </p:grpSpPr>
            <p:cxnSp>
              <p:nvCxnSpPr>
                <p:cNvPr id="2146" name="Google Shape;2146;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47" name="Google Shape;2147;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48" name="Google Shape;2148;p81"/>
              <p:cNvGrpSpPr/>
              <p:nvPr/>
            </p:nvGrpSpPr>
            <p:grpSpPr>
              <a:xfrm>
                <a:off x="4494873" y="6582508"/>
                <a:ext cx="152400" cy="486600"/>
                <a:chOff x="7983415" y="6582508"/>
                <a:chExt cx="152400" cy="486600"/>
              </a:xfrm>
            </p:grpSpPr>
            <p:cxnSp>
              <p:nvCxnSpPr>
                <p:cNvPr id="2149" name="Google Shape;2149;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50" name="Google Shape;2150;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51" name="Google Shape;2151;p81"/>
              <p:cNvGrpSpPr/>
              <p:nvPr/>
            </p:nvGrpSpPr>
            <p:grpSpPr>
              <a:xfrm>
                <a:off x="3796616" y="6582508"/>
                <a:ext cx="152400" cy="486600"/>
                <a:chOff x="7983415" y="6582508"/>
                <a:chExt cx="152400" cy="486600"/>
              </a:xfrm>
            </p:grpSpPr>
            <p:cxnSp>
              <p:nvCxnSpPr>
                <p:cNvPr id="2152" name="Google Shape;2152;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53" name="Google Shape;2153;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54" name="Google Shape;2154;p81"/>
              <p:cNvGrpSpPr/>
              <p:nvPr/>
            </p:nvGrpSpPr>
            <p:grpSpPr>
              <a:xfrm>
                <a:off x="3098359" y="6582508"/>
                <a:ext cx="152400" cy="486600"/>
                <a:chOff x="7983415" y="6582508"/>
                <a:chExt cx="152400" cy="486600"/>
              </a:xfrm>
            </p:grpSpPr>
            <p:cxnSp>
              <p:nvCxnSpPr>
                <p:cNvPr id="2155" name="Google Shape;2155;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56" name="Google Shape;2156;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57" name="Google Shape;2157;p81"/>
              <p:cNvGrpSpPr/>
              <p:nvPr/>
            </p:nvGrpSpPr>
            <p:grpSpPr>
              <a:xfrm>
                <a:off x="2400102" y="6582508"/>
                <a:ext cx="152400" cy="486600"/>
                <a:chOff x="7983415" y="6582508"/>
                <a:chExt cx="152400" cy="486600"/>
              </a:xfrm>
            </p:grpSpPr>
            <p:cxnSp>
              <p:nvCxnSpPr>
                <p:cNvPr id="2158" name="Google Shape;2158;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59" name="Google Shape;2159;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60" name="Google Shape;2160;p81"/>
              <p:cNvGrpSpPr/>
              <p:nvPr/>
            </p:nvGrpSpPr>
            <p:grpSpPr>
              <a:xfrm>
                <a:off x="1701845" y="6582508"/>
                <a:ext cx="152400" cy="486600"/>
                <a:chOff x="7983415" y="6582508"/>
                <a:chExt cx="152400" cy="486600"/>
              </a:xfrm>
            </p:grpSpPr>
            <p:cxnSp>
              <p:nvCxnSpPr>
                <p:cNvPr id="2161" name="Google Shape;2161;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62" name="Google Shape;2162;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63" name="Google Shape;2163;p81"/>
              <p:cNvGrpSpPr/>
              <p:nvPr/>
            </p:nvGrpSpPr>
            <p:grpSpPr>
              <a:xfrm>
                <a:off x="1003588" y="6582508"/>
                <a:ext cx="152400" cy="486600"/>
                <a:chOff x="7983415" y="6582508"/>
                <a:chExt cx="152400" cy="486600"/>
              </a:xfrm>
            </p:grpSpPr>
            <p:cxnSp>
              <p:nvCxnSpPr>
                <p:cNvPr id="2164" name="Google Shape;2164;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65" name="Google Shape;2165;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166" name="Google Shape;2166;p81"/>
            <p:cNvGrpSpPr/>
            <p:nvPr/>
          </p:nvGrpSpPr>
          <p:grpSpPr>
            <a:xfrm>
              <a:off x="-151322" y="454006"/>
              <a:ext cx="122137" cy="5945205"/>
              <a:chOff x="-238872" y="454006"/>
              <a:chExt cx="122137" cy="5945205"/>
            </a:xfrm>
          </p:grpSpPr>
          <p:cxnSp>
            <p:nvCxnSpPr>
              <p:cNvPr id="2167" name="Google Shape;2167;p81"/>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168" name="Google Shape;2168;p81"/>
              <p:cNvGrpSpPr/>
              <p:nvPr/>
            </p:nvGrpSpPr>
            <p:grpSpPr>
              <a:xfrm rot="5400000">
                <a:off x="-254004" y="5940698"/>
                <a:ext cx="152400" cy="122137"/>
                <a:chOff x="7983415" y="6582508"/>
                <a:chExt cx="152400" cy="486600"/>
              </a:xfrm>
            </p:grpSpPr>
            <p:cxnSp>
              <p:nvCxnSpPr>
                <p:cNvPr id="2169" name="Google Shape;2169;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70" name="Google Shape;2170;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71" name="Google Shape;2171;p81"/>
              <p:cNvGrpSpPr/>
              <p:nvPr/>
            </p:nvGrpSpPr>
            <p:grpSpPr>
              <a:xfrm rot="5400000">
                <a:off x="-254004" y="5467056"/>
                <a:ext cx="152400" cy="122137"/>
                <a:chOff x="7983415" y="6582508"/>
                <a:chExt cx="152400" cy="486600"/>
              </a:xfrm>
            </p:grpSpPr>
            <p:cxnSp>
              <p:nvCxnSpPr>
                <p:cNvPr id="2172" name="Google Shape;2172;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73" name="Google Shape;2173;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74" name="Google Shape;2174;p81"/>
              <p:cNvGrpSpPr/>
              <p:nvPr/>
            </p:nvGrpSpPr>
            <p:grpSpPr>
              <a:xfrm rot="5400000">
                <a:off x="-254004" y="4993414"/>
                <a:ext cx="152400" cy="122137"/>
                <a:chOff x="7983415" y="6582508"/>
                <a:chExt cx="152400" cy="486600"/>
              </a:xfrm>
            </p:grpSpPr>
            <p:cxnSp>
              <p:nvCxnSpPr>
                <p:cNvPr id="2175" name="Google Shape;2175;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76" name="Google Shape;2176;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77" name="Google Shape;2177;p81"/>
              <p:cNvGrpSpPr/>
              <p:nvPr/>
            </p:nvGrpSpPr>
            <p:grpSpPr>
              <a:xfrm rot="5400000">
                <a:off x="-254004" y="4519772"/>
                <a:ext cx="152400" cy="122137"/>
                <a:chOff x="7983415" y="6582508"/>
                <a:chExt cx="152400" cy="486600"/>
              </a:xfrm>
            </p:grpSpPr>
            <p:cxnSp>
              <p:nvCxnSpPr>
                <p:cNvPr id="2178" name="Google Shape;2178;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79" name="Google Shape;2179;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80" name="Google Shape;2180;p81"/>
              <p:cNvGrpSpPr/>
              <p:nvPr/>
            </p:nvGrpSpPr>
            <p:grpSpPr>
              <a:xfrm rot="5400000">
                <a:off x="-254004" y="4046130"/>
                <a:ext cx="152400" cy="122137"/>
                <a:chOff x="7983415" y="6582508"/>
                <a:chExt cx="152400" cy="486600"/>
              </a:xfrm>
            </p:grpSpPr>
            <p:cxnSp>
              <p:nvCxnSpPr>
                <p:cNvPr id="2181" name="Google Shape;2181;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82" name="Google Shape;2182;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83" name="Google Shape;2183;p81"/>
              <p:cNvGrpSpPr/>
              <p:nvPr/>
            </p:nvGrpSpPr>
            <p:grpSpPr>
              <a:xfrm rot="5400000">
                <a:off x="-254004" y="3572488"/>
                <a:ext cx="152400" cy="122137"/>
                <a:chOff x="7983415" y="6582508"/>
                <a:chExt cx="152400" cy="486600"/>
              </a:xfrm>
            </p:grpSpPr>
            <p:cxnSp>
              <p:nvCxnSpPr>
                <p:cNvPr id="2184" name="Google Shape;2184;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85" name="Google Shape;2185;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86" name="Google Shape;2186;p81"/>
              <p:cNvGrpSpPr/>
              <p:nvPr/>
            </p:nvGrpSpPr>
            <p:grpSpPr>
              <a:xfrm rot="5400000">
                <a:off x="-254004" y="3098846"/>
                <a:ext cx="152400" cy="122137"/>
                <a:chOff x="7983415" y="6582508"/>
                <a:chExt cx="152400" cy="486600"/>
              </a:xfrm>
            </p:grpSpPr>
            <p:cxnSp>
              <p:nvCxnSpPr>
                <p:cNvPr id="2187" name="Google Shape;2187;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88" name="Google Shape;2188;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89" name="Google Shape;2189;p81"/>
              <p:cNvGrpSpPr/>
              <p:nvPr/>
            </p:nvGrpSpPr>
            <p:grpSpPr>
              <a:xfrm rot="5400000">
                <a:off x="-254004" y="2625204"/>
                <a:ext cx="152400" cy="122137"/>
                <a:chOff x="7983415" y="6582508"/>
                <a:chExt cx="152400" cy="486600"/>
              </a:xfrm>
            </p:grpSpPr>
            <p:cxnSp>
              <p:nvCxnSpPr>
                <p:cNvPr id="2190" name="Google Shape;2190;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91" name="Google Shape;2191;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92" name="Google Shape;2192;p81"/>
              <p:cNvGrpSpPr/>
              <p:nvPr/>
            </p:nvGrpSpPr>
            <p:grpSpPr>
              <a:xfrm rot="5400000">
                <a:off x="-254004" y="2151562"/>
                <a:ext cx="152400" cy="122137"/>
                <a:chOff x="7983415" y="6582508"/>
                <a:chExt cx="152400" cy="486600"/>
              </a:xfrm>
            </p:grpSpPr>
            <p:cxnSp>
              <p:nvCxnSpPr>
                <p:cNvPr id="2193" name="Google Shape;2193;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94" name="Google Shape;2194;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95" name="Google Shape;2195;p81"/>
              <p:cNvGrpSpPr/>
              <p:nvPr/>
            </p:nvGrpSpPr>
            <p:grpSpPr>
              <a:xfrm rot="5400000">
                <a:off x="-254004" y="1677920"/>
                <a:ext cx="152400" cy="122137"/>
                <a:chOff x="7983415" y="6582508"/>
                <a:chExt cx="152400" cy="486600"/>
              </a:xfrm>
            </p:grpSpPr>
            <p:cxnSp>
              <p:nvCxnSpPr>
                <p:cNvPr id="2196" name="Google Shape;2196;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97" name="Google Shape;2197;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98" name="Google Shape;2198;p81"/>
              <p:cNvGrpSpPr/>
              <p:nvPr/>
            </p:nvGrpSpPr>
            <p:grpSpPr>
              <a:xfrm rot="5400000">
                <a:off x="-254004" y="997329"/>
                <a:ext cx="152400" cy="122137"/>
                <a:chOff x="7983415" y="6582508"/>
                <a:chExt cx="152400" cy="486600"/>
              </a:xfrm>
            </p:grpSpPr>
            <p:cxnSp>
              <p:nvCxnSpPr>
                <p:cNvPr id="2199" name="Google Shape;2199;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00" name="Google Shape;2200;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201" name="Google Shape;2201;p81"/>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202" name="Google Shape;2202;p81"/>
            <p:cNvGrpSpPr/>
            <p:nvPr/>
          </p:nvGrpSpPr>
          <p:grpSpPr>
            <a:xfrm>
              <a:off x="9166485" y="454006"/>
              <a:ext cx="122137" cy="5945205"/>
              <a:chOff x="-238872" y="454006"/>
              <a:chExt cx="122137" cy="5945205"/>
            </a:xfrm>
          </p:grpSpPr>
          <p:cxnSp>
            <p:nvCxnSpPr>
              <p:cNvPr id="2203" name="Google Shape;2203;p81"/>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204" name="Google Shape;2204;p81"/>
              <p:cNvGrpSpPr/>
              <p:nvPr/>
            </p:nvGrpSpPr>
            <p:grpSpPr>
              <a:xfrm rot="5400000">
                <a:off x="-254004" y="5940698"/>
                <a:ext cx="152400" cy="122137"/>
                <a:chOff x="7983415" y="6582508"/>
                <a:chExt cx="152400" cy="486600"/>
              </a:xfrm>
            </p:grpSpPr>
            <p:cxnSp>
              <p:nvCxnSpPr>
                <p:cNvPr id="2205" name="Google Shape;2205;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06" name="Google Shape;2206;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07" name="Google Shape;2207;p81"/>
              <p:cNvGrpSpPr/>
              <p:nvPr/>
            </p:nvGrpSpPr>
            <p:grpSpPr>
              <a:xfrm rot="5400000">
                <a:off x="-254004" y="5467056"/>
                <a:ext cx="152400" cy="122137"/>
                <a:chOff x="7983415" y="6582508"/>
                <a:chExt cx="152400" cy="486600"/>
              </a:xfrm>
            </p:grpSpPr>
            <p:cxnSp>
              <p:nvCxnSpPr>
                <p:cNvPr id="2208" name="Google Shape;2208;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09" name="Google Shape;2209;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10" name="Google Shape;2210;p81"/>
              <p:cNvGrpSpPr/>
              <p:nvPr/>
            </p:nvGrpSpPr>
            <p:grpSpPr>
              <a:xfrm rot="5400000">
                <a:off x="-254004" y="4993414"/>
                <a:ext cx="152400" cy="122137"/>
                <a:chOff x="7983415" y="6582508"/>
                <a:chExt cx="152400" cy="486600"/>
              </a:xfrm>
            </p:grpSpPr>
            <p:cxnSp>
              <p:nvCxnSpPr>
                <p:cNvPr id="2211" name="Google Shape;2211;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12" name="Google Shape;2212;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13" name="Google Shape;2213;p81"/>
              <p:cNvGrpSpPr/>
              <p:nvPr/>
            </p:nvGrpSpPr>
            <p:grpSpPr>
              <a:xfrm rot="5400000">
                <a:off x="-254004" y="4519772"/>
                <a:ext cx="152400" cy="122137"/>
                <a:chOff x="7983415" y="6582508"/>
                <a:chExt cx="152400" cy="486600"/>
              </a:xfrm>
            </p:grpSpPr>
            <p:cxnSp>
              <p:nvCxnSpPr>
                <p:cNvPr id="2214" name="Google Shape;2214;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15" name="Google Shape;2215;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16" name="Google Shape;2216;p81"/>
              <p:cNvGrpSpPr/>
              <p:nvPr/>
            </p:nvGrpSpPr>
            <p:grpSpPr>
              <a:xfrm rot="5400000">
                <a:off x="-254004" y="4046130"/>
                <a:ext cx="152400" cy="122137"/>
                <a:chOff x="7983415" y="6582508"/>
                <a:chExt cx="152400" cy="486600"/>
              </a:xfrm>
            </p:grpSpPr>
            <p:cxnSp>
              <p:nvCxnSpPr>
                <p:cNvPr id="2217" name="Google Shape;2217;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18" name="Google Shape;2218;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19" name="Google Shape;2219;p81"/>
              <p:cNvGrpSpPr/>
              <p:nvPr/>
            </p:nvGrpSpPr>
            <p:grpSpPr>
              <a:xfrm rot="5400000">
                <a:off x="-254004" y="3572488"/>
                <a:ext cx="152400" cy="122137"/>
                <a:chOff x="7983415" y="6582508"/>
                <a:chExt cx="152400" cy="486600"/>
              </a:xfrm>
            </p:grpSpPr>
            <p:cxnSp>
              <p:nvCxnSpPr>
                <p:cNvPr id="2220" name="Google Shape;2220;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21" name="Google Shape;2221;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22" name="Google Shape;2222;p81"/>
              <p:cNvGrpSpPr/>
              <p:nvPr/>
            </p:nvGrpSpPr>
            <p:grpSpPr>
              <a:xfrm rot="5400000">
                <a:off x="-254004" y="3098846"/>
                <a:ext cx="152400" cy="122137"/>
                <a:chOff x="7983415" y="6582508"/>
                <a:chExt cx="152400" cy="486600"/>
              </a:xfrm>
            </p:grpSpPr>
            <p:cxnSp>
              <p:nvCxnSpPr>
                <p:cNvPr id="2223" name="Google Shape;2223;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24" name="Google Shape;2224;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25" name="Google Shape;2225;p81"/>
              <p:cNvGrpSpPr/>
              <p:nvPr/>
            </p:nvGrpSpPr>
            <p:grpSpPr>
              <a:xfrm rot="5400000">
                <a:off x="-254004" y="2625204"/>
                <a:ext cx="152400" cy="122137"/>
                <a:chOff x="7983415" y="6582508"/>
                <a:chExt cx="152400" cy="486600"/>
              </a:xfrm>
            </p:grpSpPr>
            <p:cxnSp>
              <p:nvCxnSpPr>
                <p:cNvPr id="2226" name="Google Shape;2226;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27" name="Google Shape;2227;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28" name="Google Shape;2228;p81"/>
              <p:cNvGrpSpPr/>
              <p:nvPr/>
            </p:nvGrpSpPr>
            <p:grpSpPr>
              <a:xfrm rot="5400000">
                <a:off x="-254004" y="2151562"/>
                <a:ext cx="152400" cy="122137"/>
                <a:chOff x="7983415" y="6582508"/>
                <a:chExt cx="152400" cy="486600"/>
              </a:xfrm>
            </p:grpSpPr>
            <p:cxnSp>
              <p:nvCxnSpPr>
                <p:cNvPr id="2229" name="Google Shape;2229;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30" name="Google Shape;2230;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31" name="Google Shape;2231;p81"/>
              <p:cNvGrpSpPr/>
              <p:nvPr/>
            </p:nvGrpSpPr>
            <p:grpSpPr>
              <a:xfrm rot="5400000">
                <a:off x="-254004" y="1677920"/>
                <a:ext cx="152400" cy="122137"/>
                <a:chOff x="7983415" y="6582508"/>
                <a:chExt cx="152400" cy="486600"/>
              </a:xfrm>
            </p:grpSpPr>
            <p:cxnSp>
              <p:nvCxnSpPr>
                <p:cNvPr id="2232" name="Google Shape;2232;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33" name="Google Shape;2233;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34" name="Google Shape;2234;p81"/>
              <p:cNvGrpSpPr/>
              <p:nvPr/>
            </p:nvGrpSpPr>
            <p:grpSpPr>
              <a:xfrm rot="5400000">
                <a:off x="-254004" y="997329"/>
                <a:ext cx="152400" cy="122137"/>
                <a:chOff x="7983415" y="6582508"/>
                <a:chExt cx="152400" cy="486600"/>
              </a:xfrm>
            </p:grpSpPr>
            <p:cxnSp>
              <p:nvCxnSpPr>
                <p:cNvPr id="2235" name="Google Shape;2235;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36" name="Google Shape;2236;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237" name="Google Shape;2237;p81"/>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238" name="Google Shape;2238;p81"/>
            <p:cNvGrpSpPr/>
            <p:nvPr/>
          </p:nvGrpSpPr>
          <p:grpSpPr>
            <a:xfrm>
              <a:off x="457731" y="-141189"/>
              <a:ext cx="8226688" cy="122137"/>
              <a:chOff x="457731" y="6582508"/>
              <a:chExt cx="8226688" cy="486600"/>
            </a:xfrm>
          </p:grpSpPr>
          <p:cxnSp>
            <p:nvCxnSpPr>
              <p:cNvPr id="2239" name="Google Shape;2239;p81"/>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40" name="Google Shape;2240;p81"/>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241" name="Google Shape;2241;p81"/>
              <p:cNvGrpSpPr/>
              <p:nvPr/>
            </p:nvGrpSpPr>
            <p:grpSpPr>
              <a:xfrm>
                <a:off x="7986158" y="6582508"/>
                <a:ext cx="152400" cy="486600"/>
                <a:chOff x="7983415" y="6582508"/>
                <a:chExt cx="152400" cy="486600"/>
              </a:xfrm>
            </p:grpSpPr>
            <p:cxnSp>
              <p:nvCxnSpPr>
                <p:cNvPr id="2242" name="Google Shape;2242;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43" name="Google Shape;2243;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44" name="Google Shape;2244;p81"/>
              <p:cNvGrpSpPr/>
              <p:nvPr/>
            </p:nvGrpSpPr>
            <p:grpSpPr>
              <a:xfrm>
                <a:off x="7287901" y="6582508"/>
                <a:ext cx="152400" cy="486600"/>
                <a:chOff x="7983415" y="6582508"/>
                <a:chExt cx="152400" cy="486600"/>
              </a:xfrm>
            </p:grpSpPr>
            <p:cxnSp>
              <p:nvCxnSpPr>
                <p:cNvPr id="2245" name="Google Shape;2245;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46" name="Google Shape;2246;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47" name="Google Shape;2247;p81"/>
              <p:cNvGrpSpPr/>
              <p:nvPr/>
            </p:nvGrpSpPr>
            <p:grpSpPr>
              <a:xfrm>
                <a:off x="6589644" y="6582508"/>
                <a:ext cx="152400" cy="486600"/>
                <a:chOff x="7983415" y="6582508"/>
                <a:chExt cx="152400" cy="486600"/>
              </a:xfrm>
            </p:grpSpPr>
            <p:cxnSp>
              <p:nvCxnSpPr>
                <p:cNvPr id="2248" name="Google Shape;2248;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49" name="Google Shape;2249;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50" name="Google Shape;2250;p81"/>
              <p:cNvGrpSpPr/>
              <p:nvPr/>
            </p:nvGrpSpPr>
            <p:grpSpPr>
              <a:xfrm>
                <a:off x="5891387" y="6582508"/>
                <a:ext cx="152400" cy="486600"/>
                <a:chOff x="7983415" y="6582508"/>
                <a:chExt cx="152400" cy="486600"/>
              </a:xfrm>
            </p:grpSpPr>
            <p:cxnSp>
              <p:nvCxnSpPr>
                <p:cNvPr id="2251" name="Google Shape;2251;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52" name="Google Shape;2252;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53" name="Google Shape;2253;p81"/>
              <p:cNvGrpSpPr/>
              <p:nvPr/>
            </p:nvGrpSpPr>
            <p:grpSpPr>
              <a:xfrm>
                <a:off x="5193130" y="6582508"/>
                <a:ext cx="152400" cy="486600"/>
                <a:chOff x="7983415" y="6582508"/>
                <a:chExt cx="152400" cy="486600"/>
              </a:xfrm>
            </p:grpSpPr>
            <p:cxnSp>
              <p:nvCxnSpPr>
                <p:cNvPr id="2254" name="Google Shape;2254;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55" name="Google Shape;2255;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56" name="Google Shape;2256;p81"/>
              <p:cNvGrpSpPr/>
              <p:nvPr/>
            </p:nvGrpSpPr>
            <p:grpSpPr>
              <a:xfrm>
                <a:off x="4494873" y="6582508"/>
                <a:ext cx="152400" cy="486600"/>
                <a:chOff x="7983415" y="6582508"/>
                <a:chExt cx="152400" cy="486600"/>
              </a:xfrm>
            </p:grpSpPr>
            <p:cxnSp>
              <p:nvCxnSpPr>
                <p:cNvPr id="2257" name="Google Shape;2257;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58" name="Google Shape;2258;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59" name="Google Shape;2259;p81"/>
              <p:cNvGrpSpPr/>
              <p:nvPr/>
            </p:nvGrpSpPr>
            <p:grpSpPr>
              <a:xfrm>
                <a:off x="3796616" y="6582508"/>
                <a:ext cx="152400" cy="486600"/>
                <a:chOff x="7983415" y="6582508"/>
                <a:chExt cx="152400" cy="486600"/>
              </a:xfrm>
            </p:grpSpPr>
            <p:cxnSp>
              <p:nvCxnSpPr>
                <p:cNvPr id="2260" name="Google Shape;2260;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61" name="Google Shape;2261;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62" name="Google Shape;2262;p81"/>
              <p:cNvGrpSpPr/>
              <p:nvPr/>
            </p:nvGrpSpPr>
            <p:grpSpPr>
              <a:xfrm>
                <a:off x="3098359" y="6582508"/>
                <a:ext cx="152400" cy="486600"/>
                <a:chOff x="7983415" y="6582508"/>
                <a:chExt cx="152400" cy="486600"/>
              </a:xfrm>
            </p:grpSpPr>
            <p:cxnSp>
              <p:nvCxnSpPr>
                <p:cNvPr id="2263" name="Google Shape;2263;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64" name="Google Shape;2264;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65" name="Google Shape;2265;p81"/>
              <p:cNvGrpSpPr/>
              <p:nvPr/>
            </p:nvGrpSpPr>
            <p:grpSpPr>
              <a:xfrm>
                <a:off x="2400102" y="6582508"/>
                <a:ext cx="152400" cy="486600"/>
                <a:chOff x="7983415" y="6582508"/>
                <a:chExt cx="152400" cy="486600"/>
              </a:xfrm>
            </p:grpSpPr>
            <p:cxnSp>
              <p:nvCxnSpPr>
                <p:cNvPr id="2266" name="Google Shape;2266;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67" name="Google Shape;2267;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68" name="Google Shape;2268;p81"/>
              <p:cNvGrpSpPr/>
              <p:nvPr/>
            </p:nvGrpSpPr>
            <p:grpSpPr>
              <a:xfrm>
                <a:off x="1701845" y="6582508"/>
                <a:ext cx="152400" cy="486600"/>
                <a:chOff x="7983415" y="6582508"/>
                <a:chExt cx="152400" cy="486600"/>
              </a:xfrm>
            </p:grpSpPr>
            <p:cxnSp>
              <p:nvCxnSpPr>
                <p:cNvPr id="2269" name="Google Shape;2269;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70" name="Google Shape;2270;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71" name="Google Shape;2271;p81"/>
              <p:cNvGrpSpPr/>
              <p:nvPr/>
            </p:nvGrpSpPr>
            <p:grpSpPr>
              <a:xfrm>
                <a:off x="1003588" y="6582508"/>
                <a:ext cx="152400" cy="486600"/>
                <a:chOff x="7983415" y="6582508"/>
                <a:chExt cx="152400" cy="486600"/>
              </a:xfrm>
            </p:grpSpPr>
            <p:cxnSp>
              <p:nvCxnSpPr>
                <p:cNvPr id="2272" name="Google Shape;2272;p8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73" name="Google Shape;2273;p8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2274" name="Google Shape;2274;p81"/>
          <p:cNvSpPr txBox="1">
            <a:spLocks noGrp="1"/>
          </p:cNvSpPr>
          <p:nvPr>
            <p:ph type="body" idx="7"/>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 Split Horizontal">
  <p:cSld name="4 Split Horizontal">
    <p:spTree>
      <p:nvGrpSpPr>
        <p:cNvPr id="1" name="Shape 2275"/>
        <p:cNvGrpSpPr/>
        <p:nvPr/>
      </p:nvGrpSpPr>
      <p:grpSpPr>
        <a:xfrm>
          <a:off x="0" y="0"/>
          <a:ext cx="0" cy="0"/>
          <a:chOff x="0" y="0"/>
          <a:chExt cx="0" cy="0"/>
        </a:xfrm>
      </p:grpSpPr>
      <p:sp>
        <p:nvSpPr>
          <p:cNvPr id="2276" name="Google Shape;2276;p82"/>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277" name="Google Shape;2277;p82"/>
          <p:cNvSpPr txBox="1">
            <a:spLocks noGrp="1"/>
          </p:cNvSpPr>
          <p:nvPr>
            <p:ph type="body" idx="1"/>
          </p:nvPr>
        </p:nvSpPr>
        <p:spPr>
          <a:xfrm>
            <a:off x="457732" y="2762473"/>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278" name="Google Shape;2278;p82"/>
          <p:cNvSpPr txBox="1">
            <a:spLocks noGrp="1"/>
          </p:cNvSpPr>
          <p:nvPr>
            <p:ph type="body" idx="2"/>
          </p:nvPr>
        </p:nvSpPr>
        <p:spPr>
          <a:xfrm>
            <a:off x="459580" y="1134598"/>
            <a:ext cx="82272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2279" name="Google Shape;2279;p82"/>
          <p:cNvSpPr txBox="1">
            <a:spLocks noGrp="1"/>
          </p:cNvSpPr>
          <p:nvPr>
            <p:ph type="body" idx="3"/>
          </p:nvPr>
        </p:nvSpPr>
        <p:spPr>
          <a:xfrm>
            <a:off x="2552504" y="2762473"/>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280" name="Google Shape;2280;p82"/>
          <p:cNvSpPr txBox="1">
            <a:spLocks noGrp="1"/>
          </p:cNvSpPr>
          <p:nvPr>
            <p:ph type="body" idx="4"/>
          </p:nvPr>
        </p:nvSpPr>
        <p:spPr>
          <a:xfrm>
            <a:off x="4647276" y="2762473"/>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281" name="Google Shape;2281;p82"/>
          <p:cNvSpPr txBox="1">
            <a:spLocks noGrp="1"/>
          </p:cNvSpPr>
          <p:nvPr>
            <p:ph type="body" idx="5"/>
          </p:nvPr>
        </p:nvSpPr>
        <p:spPr>
          <a:xfrm>
            <a:off x="6744429" y="2762473"/>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2282" name="Google Shape;2282;p82"/>
          <p:cNvGrpSpPr/>
          <p:nvPr/>
        </p:nvGrpSpPr>
        <p:grpSpPr>
          <a:xfrm>
            <a:off x="-151322" y="-141189"/>
            <a:ext cx="9439944" cy="7136549"/>
            <a:chOff x="-151322" y="-141189"/>
            <a:chExt cx="9439944" cy="7136549"/>
          </a:xfrm>
        </p:grpSpPr>
        <p:grpSp>
          <p:nvGrpSpPr>
            <p:cNvPr id="2283" name="Google Shape;2283;p82"/>
            <p:cNvGrpSpPr/>
            <p:nvPr/>
          </p:nvGrpSpPr>
          <p:grpSpPr>
            <a:xfrm>
              <a:off x="457731" y="6873224"/>
              <a:ext cx="8226688" cy="122137"/>
              <a:chOff x="457731" y="6582508"/>
              <a:chExt cx="8226688" cy="486600"/>
            </a:xfrm>
          </p:grpSpPr>
          <p:cxnSp>
            <p:nvCxnSpPr>
              <p:cNvPr id="2284" name="Google Shape;2284;p82"/>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85" name="Google Shape;2285;p82"/>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286" name="Google Shape;2286;p82"/>
              <p:cNvGrpSpPr/>
              <p:nvPr/>
            </p:nvGrpSpPr>
            <p:grpSpPr>
              <a:xfrm>
                <a:off x="7986158" y="6582508"/>
                <a:ext cx="152400" cy="486600"/>
                <a:chOff x="7983415" y="6582508"/>
                <a:chExt cx="152400" cy="486600"/>
              </a:xfrm>
            </p:grpSpPr>
            <p:cxnSp>
              <p:nvCxnSpPr>
                <p:cNvPr id="2287" name="Google Shape;2287;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88" name="Google Shape;2288;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89" name="Google Shape;2289;p82"/>
              <p:cNvGrpSpPr/>
              <p:nvPr/>
            </p:nvGrpSpPr>
            <p:grpSpPr>
              <a:xfrm>
                <a:off x="7287901" y="6582508"/>
                <a:ext cx="152400" cy="486600"/>
                <a:chOff x="7983415" y="6582508"/>
                <a:chExt cx="152400" cy="486600"/>
              </a:xfrm>
            </p:grpSpPr>
            <p:cxnSp>
              <p:nvCxnSpPr>
                <p:cNvPr id="2290" name="Google Shape;2290;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91" name="Google Shape;2291;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92" name="Google Shape;2292;p82"/>
              <p:cNvGrpSpPr/>
              <p:nvPr/>
            </p:nvGrpSpPr>
            <p:grpSpPr>
              <a:xfrm>
                <a:off x="6589644" y="6582508"/>
                <a:ext cx="152400" cy="486600"/>
                <a:chOff x="7983415" y="6582508"/>
                <a:chExt cx="152400" cy="486600"/>
              </a:xfrm>
            </p:grpSpPr>
            <p:cxnSp>
              <p:nvCxnSpPr>
                <p:cNvPr id="2293" name="Google Shape;2293;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94" name="Google Shape;2294;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95" name="Google Shape;2295;p82"/>
              <p:cNvGrpSpPr/>
              <p:nvPr/>
            </p:nvGrpSpPr>
            <p:grpSpPr>
              <a:xfrm>
                <a:off x="5891387" y="6582508"/>
                <a:ext cx="152400" cy="486600"/>
                <a:chOff x="7983415" y="6582508"/>
                <a:chExt cx="152400" cy="486600"/>
              </a:xfrm>
            </p:grpSpPr>
            <p:cxnSp>
              <p:nvCxnSpPr>
                <p:cNvPr id="2296" name="Google Shape;2296;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97" name="Google Shape;2297;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98" name="Google Shape;2298;p82"/>
              <p:cNvGrpSpPr/>
              <p:nvPr/>
            </p:nvGrpSpPr>
            <p:grpSpPr>
              <a:xfrm>
                <a:off x="5193130" y="6582508"/>
                <a:ext cx="152400" cy="486600"/>
                <a:chOff x="7983415" y="6582508"/>
                <a:chExt cx="152400" cy="486600"/>
              </a:xfrm>
            </p:grpSpPr>
            <p:cxnSp>
              <p:nvCxnSpPr>
                <p:cNvPr id="2299" name="Google Shape;2299;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00" name="Google Shape;2300;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01" name="Google Shape;2301;p82"/>
              <p:cNvGrpSpPr/>
              <p:nvPr/>
            </p:nvGrpSpPr>
            <p:grpSpPr>
              <a:xfrm>
                <a:off x="4494873" y="6582508"/>
                <a:ext cx="152400" cy="486600"/>
                <a:chOff x="7983415" y="6582508"/>
                <a:chExt cx="152400" cy="486600"/>
              </a:xfrm>
            </p:grpSpPr>
            <p:cxnSp>
              <p:nvCxnSpPr>
                <p:cNvPr id="2302" name="Google Shape;2302;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03" name="Google Shape;2303;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04" name="Google Shape;2304;p82"/>
              <p:cNvGrpSpPr/>
              <p:nvPr/>
            </p:nvGrpSpPr>
            <p:grpSpPr>
              <a:xfrm>
                <a:off x="3796616" y="6582508"/>
                <a:ext cx="152400" cy="486600"/>
                <a:chOff x="7983415" y="6582508"/>
                <a:chExt cx="152400" cy="486600"/>
              </a:xfrm>
            </p:grpSpPr>
            <p:cxnSp>
              <p:nvCxnSpPr>
                <p:cNvPr id="2305" name="Google Shape;2305;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06" name="Google Shape;2306;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07" name="Google Shape;2307;p82"/>
              <p:cNvGrpSpPr/>
              <p:nvPr/>
            </p:nvGrpSpPr>
            <p:grpSpPr>
              <a:xfrm>
                <a:off x="3098359" y="6582508"/>
                <a:ext cx="152400" cy="486600"/>
                <a:chOff x="7983415" y="6582508"/>
                <a:chExt cx="152400" cy="486600"/>
              </a:xfrm>
            </p:grpSpPr>
            <p:cxnSp>
              <p:nvCxnSpPr>
                <p:cNvPr id="2308" name="Google Shape;2308;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09" name="Google Shape;2309;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10" name="Google Shape;2310;p82"/>
              <p:cNvGrpSpPr/>
              <p:nvPr/>
            </p:nvGrpSpPr>
            <p:grpSpPr>
              <a:xfrm>
                <a:off x="2400102" y="6582508"/>
                <a:ext cx="152400" cy="486600"/>
                <a:chOff x="7983415" y="6582508"/>
                <a:chExt cx="152400" cy="486600"/>
              </a:xfrm>
            </p:grpSpPr>
            <p:cxnSp>
              <p:nvCxnSpPr>
                <p:cNvPr id="2311" name="Google Shape;2311;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12" name="Google Shape;2312;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13" name="Google Shape;2313;p82"/>
              <p:cNvGrpSpPr/>
              <p:nvPr/>
            </p:nvGrpSpPr>
            <p:grpSpPr>
              <a:xfrm>
                <a:off x="1701845" y="6582508"/>
                <a:ext cx="152400" cy="486600"/>
                <a:chOff x="7983415" y="6582508"/>
                <a:chExt cx="152400" cy="486600"/>
              </a:xfrm>
            </p:grpSpPr>
            <p:cxnSp>
              <p:nvCxnSpPr>
                <p:cNvPr id="2314" name="Google Shape;2314;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15" name="Google Shape;2315;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16" name="Google Shape;2316;p82"/>
              <p:cNvGrpSpPr/>
              <p:nvPr/>
            </p:nvGrpSpPr>
            <p:grpSpPr>
              <a:xfrm>
                <a:off x="1003588" y="6582508"/>
                <a:ext cx="152400" cy="486600"/>
                <a:chOff x="7983415" y="6582508"/>
                <a:chExt cx="152400" cy="486600"/>
              </a:xfrm>
            </p:grpSpPr>
            <p:cxnSp>
              <p:nvCxnSpPr>
                <p:cNvPr id="2317" name="Google Shape;2317;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18" name="Google Shape;2318;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319" name="Google Shape;2319;p82"/>
            <p:cNvGrpSpPr/>
            <p:nvPr/>
          </p:nvGrpSpPr>
          <p:grpSpPr>
            <a:xfrm>
              <a:off x="-151322" y="454006"/>
              <a:ext cx="122137" cy="5945205"/>
              <a:chOff x="-238872" y="454006"/>
              <a:chExt cx="122137" cy="5945205"/>
            </a:xfrm>
          </p:grpSpPr>
          <p:cxnSp>
            <p:nvCxnSpPr>
              <p:cNvPr id="2320" name="Google Shape;2320;p82"/>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321" name="Google Shape;2321;p82"/>
              <p:cNvGrpSpPr/>
              <p:nvPr/>
            </p:nvGrpSpPr>
            <p:grpSpPr>
              <a:xfrm rot="5400000">
                <a:off x="-254004" y="5940698"/>
                <a:ext cx="152400" cy="122137"/>
                <a:chOff x="7983415" y="6582508"/>
                <a:chExt cx="152400" cy="486600"/>
              </a:xfrm>
            </p:grpSpPr>
            <p:cxnSp>
              <p:nvCxnSpPr>
                <p:cNvPr id="2322" name="Google Shape;2322;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23" name="Google Shape;2323;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24" name="Google Shape;2324;p82"/>
              <p:cNvGrpSpPr/>
              <p:nvPr/>
            </p:nvGrpSpPr>
            <p:grpSpPr>
              <a:xfrm rot="5400000">
                <a:off x="-254004" y="5467056"/>
                <a:ext cx="152400" cy="122137"/>
                <a:chOff x="7983415" y="6582508"/>
                <a:chExt cx="152400" cy="486600"/>
              </a:xfrm>
            </p:grpSpPr>
            <p:cxnSp>
              <p:nvCxnSpPr>
                <p:cNvPr id="2325" name="Google Shape;2325;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26" name="Google Shape;2326;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27" name="Google Shape;2327;p82"/>
              <p:cNvGrpSpPr/>
              <p:nvPr/>
            </p:nvGrpSpPr>
            <p:grpSpPr>
              <a:xfrm rot="5400000">
                <a:off x="-254004" y="4993414"/>
                <a:ext cx="152400" cy="122137"/>
                <a:chOff x="7983415" y="6582508"/>
                <a:chExt cx="152400" cy="486600"/>
              </a:xfrm>
            </p:grpSpPr>
            <p:cxnSp>
              <p:nvCxnSpPr>
                <p:cNvPr id="2328" name="Google Shape;2328;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29" name="Google Shape;2329;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30" name="Google Shape;2330;p82"/>
              <p:cNvGrpSpPr/>
              <p:nvPr/>
            </p:nvGrpSpPr>
            <p:grpSpPr>
              <a:xfrm rot="5400000">
                <a:off x="-254004" y="4519772"/>
                <a:ext cx="152400" cy="122137"/>
                <a:chOff x="7983415" y="6582508"/>
                <a:chExt cx="152400" cy="486600"/>
              </a:xfrm>
            </p:grpSpPr>
            <p:cxnSp>
              <p:nvCxnSpPr>
                <p:cNvPr id="2331" name="Google Shape;2331;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32" name="Google Shape;2332;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33" name="Google Shape;2333;p82"/>
              <p:cNvGrpSpPr/>
              <p:nvPr/>
            </p:nvGrpSpPr>
            <p:grpSpPr>
              <a:xfrm rot="5400000">
                <a:off x="-254004" y="4046130"/>
                <a:ext cx="152400" cy="122137"/>
                <a:chOff x="7983415" y="6582508"/>
                <a:chExt cx="152400" cy="486600"/>
              </a:xfrm>
            </p:grpSpPr>
            <p:cxnSp>
              <p:nvCxnSpPr>
                <p:cNvPr id="2334" name="Google Shape;2334;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35" name="Google Shape;2335;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36" name="Google Shape;2336;p82"/>
              <p:cNvGrpSpPr/>
              <p:nvPr/>
            </p:nvGrpSpPr>
            <p:grpSpPr>
              <a:xfrm rot="5400000">
                <a:off x="-254004" y="3572488"/>
                <a:ext cx="152400" cy="122137"/>
                <a:chOff x="7983415" y="6582508"/>
                <a:chExt cx="152400" cy="486600"/>
              </a:xfrm>
            </p:grpSpPr>
            <p:cxnSp>
              <p:nvCxnSpPr>
                <p:cNvPr id="2337" name="Google Shape;2337;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38" name="Google Shape;2338;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39" name="Google Shape;2339;p82"/>
              <p:cNvGrpSpPr/>
              <p:nvPr/>
            </p:nvGrpSpPr>
            <p:grpSpPr>
              <a:xfrm rot="5400000">
                <a:off x="-254004" y="3098846"/>
                <a:ext cx="152400" cy="122137"/>
                <a:chOff x="7983415" y="6582508"/>
                <a:chExt cx="152400" cy="486600"/>
              </a:xfrm>
            </p:grpSpPr>
            <p:cxnSp>
              <p:nvCxnSpPr>
                <p:cNvPr id="2340" name="Google Shape;2340;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41" name="Google Shape;2341;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42" name="Google Shape;2342;p82"/>
              <p:cNvGrpSpPr/>
              <p:nvPr/>
            </p:nvGrpSpPr>
            <p:grpSpPr>
              <a:xfrm rot="5400000">
                <a:off x="-254004" y="2625204"/>
                <a:ext cx="152400" cy="122137"/>
                <a:chOff x="7983415" y="6582508"/>
                <a:chExt cx="152400" cy="486600"/>
              </a:xfrm>
            </p:grpSpPr>
            <p:cxnSp>
              <p:nvCxnSpPr>
                <p:cNvPr id="2343" name="Google Shape;2343;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44" name="Google Shape;2344;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45" name="Google Shape;2345;p82"/>
              <p:cNvGrpSpPr/>
              <p:nvPr/>
            </p:nvGrpSpPr>
            <p:grpSpPr>
              <a:xfrm rot="5400000">
                <a:off x="-254004" y="2151562"/>
                <a:ext cx="152400" cy="122137"/>
                <a:chOff x="7983415" y="6582508"/>
                <a:chExt cx="152400" cy="486600"/>
              </a:xfrm>
            </p:grpSpPr>
            <p:cxnSp>
              <p:nvCxnSpPr>
                <p:cNvPr id="2346" name="Google Shape;2346;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47" name="Google Shape;2347;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48" name="Google Shape;2348;p82"/>
              <p:cNvGrpSpPr/>
              <p:nvPr/>
            </p:nvGrpSpPr>
            <p:grpSpPr>
              <a:xfrm rot="5400000">
                <a:off x="-254004" y="1677920"/>
                <a:ext cx="152400" cy="122137"/>
                <a:chOff x="7983415" y="6582508"/>
                <a:chExt cx="152400" cy="486600"/>
              </a:xfrm>
            </p:grpSpPr>
            <p:cxnSp>
              <p:nvCxnSpPr>
                <p:cNvPr id="2349" name="Google Shape;2349;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50" name="Google Shape;2350;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51" name="Google Shape;2351;p82"/>
              <p:cNvGrpSpPr/>
              <p:nvPr/>
            </p:nvGrpSpPr>
            <p:grpSpPr>
              <a:xfrm rot="5400000">
                <a:off x="-254004" y="997329"/>
                <a:ext cx="152400" cy="122137"/>
                <a:chOff x="7983415" y="6582508"/>
                <a:chExt cx="152400" cy="486600"/>
              </a:xfrm>
            </p:grpSpPr>
            <p:cxnSp>
              <p:nvCxnSpPr>
                <p:cNvPr id="2352" name="Google Shape;2352;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53" name="Google Shape;2353;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354" name="Google Shape;2354;p82"/>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355" name="Google Shape;2355;p82"/>
            <p:cNvGrpSpPr/>
            <p:nvPr/>
          </p:nvGrpSpPr>
          <p:grpSpPr>
            <a:xfrm>
              <a:off x="9166485" y="454006"/>
              <a:ext cx="122137" cy="5945205"/>
              <a:chOff x="-238872" y="454006"/>
              <a:chExt cx="122137" cy="5945205"/>
            </a:xfrm>
          </p:grpSpPr>
          <p:cxnSp>
            <p:nvCxnSpPr>
              <p:cNvPr id="2356" name="Google Shape;2356;p82"/>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357" name="Google Shape;2357;p82"/>
              <p:cNvGrpSpPr/>
              <p:nvPr/>
            </p:nvGrpSpPr>
            <p:grpSpPr>
              <a:xfrm rot="5400000">
                <a:off x="-254004" y="5940698"/>
                <a:ext cx="152400" cy="122137"/>
                <a:chOff x="7983415" y="6582508"/>
                <a:chExt cx="152400" cy="486600"/>
              </a:xfrm>
            </p:grpSpPr>
            <p:cxnSp>
              <p:nvCxnSpPr>
                <p:cNvPr id="2358" name="Google Shape;2358;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59" name="Google Shape;2359;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60" name="Google Shape;2360;p82"/>
              <p:cNvGrpSpPr/>
              <p:nvPr/>
            </p:nvGrpSpPr>
            <p:grpSpPr>
              <a:xfrm rot="5400000">
                <a:off x="-254004" y="5467056"/>
                <a:ext cx="152400" cy="122137"/>
                <a:chOff x="7983415" y="6582508"/>
                <a:chExt cx="152400" cy="486600"/>
              </a:xfrm>
            </p:grpSpPr>
            <p:cxnSp>
              <p:nvCxnSpPr>
                <p:cNvPr id="2361" name="Google Shape;2361;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62" name="Google Shape;2362;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63" name="Google Shape;2363;p82"/>
              <p:cNvGrpSpPr/>
              <p:nvPr/>
            </p:nvGrpSpPr>
            <p:grpSpPr>
              <a:xfrm rot="5400000">
                <a:off x="-254004" y="4993414"/>
                <a:ext cx="152400" cy="122137"/>
                <a:chOff x="7983415" y="6582508"/>
                <a:chExt cx="152400" cy="486600"/>
              </a:xfrm>
            </p:grpSpPr>
            <p:cxnSp>
              <p:nvCxnSpPr>
                <p:cNvPr id="2364" name="Google Shape;2364;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65" name="Google Shape;2365;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66" name="Google Shape;2366;p82"/>
              <p:cNvGrpSpPr/>
              <p:nvPr/>
            </p:nvGrpSpPr>
            <p:grpSpPr>
              <a:xfrm rot="5400000">
                <a:off x="-254004" y="4519772"/>
                <a:ext cx="152400" cy="122137"/>
                <a:chOff x="7983415" y="6582508"/>
                <a:chExt cx="152400" cy="486600"/>
              </a:xfrm>
            </p:grpSpPr>
            <p:cxnSp>
              <p:nvCxnSpPr>
                <p:cNvPr id="2367" name="Google Shape;2367;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68" name="Google Shape;2368;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69" name="Google Shape;2369;p82"/>
              <p:cNvGrpSpPr/>
              <p:nvPr/>
            </p:nvGrpSpPr>
            <p:grpSpPr>
              <a:xfrm rot="5400000">
                <a:off x="-254004" y="4046130"/>
                <a:ext cx="152400" cy="122137"/>
                <a:chOff x="7983415" y="6582508"/>
                <a:chExt cx="152400" cy="486600"/>
              </a:xfrm>
            </p:grpSpPr>
            <p:cxnSp>
              <p:nvCxnSpPr>
                <p:cNvPr id="2370" name="Google Shape;2370;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71" name="Google Shape;2371;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72" name="Google Shape;2372;p82"/>
              <p:cNvGrpSpPr/>
              <p:nvPr/>
            </p:nvGrpSpPr>
            <p:grpSpPr>
              <a:xfrm rot="5400000">
                <a:off x="-254004" y="3572488"/>
                <a:ext cx="152400" cy="122137"/>
                <a:chOff x="7983415" y="6582508"/>
                <a:chExt cx="152400" cy="486600"/>
              </a:xfrm>
            </p:grpSpPr>
            <p:cxnSp>
              <p:nvCxnSpPr>
                <p:cNvPr id="2373" name="Google Shape;2373;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74" name="Google Shape;2374;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75" name="Google Shape;2375;p82"/>
              <p:cNvGrpSpPr/>
              <p:nvPr/>
            </p:nvGrpSpPr>
            <p:grpSpPr>
              <a:xfrm rot="5400000">
                <a:off x="-254004" y="3098846"/>
                <a:ext cx="152400" cy="122137"/>
                <a:chOff x="7983415" y="6582508"/>
                <a:chExt cx="152400" cy="486600"/>
              </a:xfrm>
            </p:grpSpPr>
            <p:cxnSp>
              <p:nvCxnSpPr>
                <p:cNvPr id="2376" name="Google Shape;2376;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77" name="Google Shape;2377;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78" name="Google Shape;2378;p82"/>
              <p:cNvGrpSpPr/>
              <p:nvPr/>
            </p:nvGrpSpPr>
            <p:grpSpPr>
              <a:xfrm rot="5400000">
                <a:off x="-254004" y="2625204"/>
                <a:ext cx="152400" cy="122137"/>
                <a:chOff x="7983415" y="6582508"/>
                <a:chExt cx="152400" cy="486600"/>
              </a:xfrm>
            </p:grpSpPr>
            <p:cxnSp>
              <p:nvCxnSpPr>
                <p:cNvPr id="2379" name="Google Shape;2379;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80" name="Google Shape;2380;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81" name="Google Shape;2381;p82"/>
              <p:cNvGrpSpPr/>
              <p:nvPr/>
            </p:nvGrpSpPr>
            <p:grpSpPr>
              <a:xfrm rot="5400000">
                <a:off x="-254004" y="2151562"/>
                <a:ext cx="152400" cy="122137"/>
                <a:chOff x="7983415" y="6582508"/>
                <a:chExt cx="152400" cy="486600"/>
              </a:xfrm>
            </p:grpSpPr>
            <p:cxnSp>
              <p:nvCxnSpPr>
                <p:cNvPr id="2382" name="Google Shape;2382;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83" name="Google Shape;2383;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84" name="Google Shape;2384;p82"/>
              <p:cNvGrpSpPr/>
              <p:nvPr/>
            </p:nvGrpSpPr>
            <p:grpSpPr>
              <a:xfrm rot="5400000">
                <a:off x="-254004" y="1677920"/>
                <a:ext cx="152400" cy="122137"/>
                <a:chOff x="7983415" y="6582508"/>
                <a:chExt cx="152400" cy="486600"/>
              </a:xfrm>
            </p:grpSpPr>
            <p:cxnSp>
              <p:nvCxnSpPr>
                <p:cNvPr id="2385" name="Google Shape;2385;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86" name="Google Shape;2386;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87" name="Google Shape;2387;p82"/>
              <p:cNvGrpSpPr/>
              <p:nvPr/>
            </p:nvGrpSpPr>
            <p:grpSpPr>
              <a:xfrm rot="5400000">
                <a:off x="-254004" y="997329"/>
                <a:ext cx="152400" cy="122137"/>
                <a:chOff x="7983415" y="6582508"/>
                <a:chExt cx="152400" cy="486600"/>
              </a:xfrm>
            </p:grpSpPr>
            <p:cxnSp>
              <p:nvCxnSpPr>
                <p:cNvPr id="2388" name="Google Shape;2388;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89" name="Google Shape;2389;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390" name="Google Shape;2390;p82"/>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391" name="Google Shape;2391;p82"/>
            <p:cNvGrpSpPr/>
            <p:nvPr/>
          </p:nvGrpSpPr>
          <p:grpSpPr>
            <a:xfrm>
              <a:off x="457731" y="-141189"/>
              <a:ext cx="8226688" cy="122137"/>
              <a:chOff x="457731" y="6582508"/>
              <a:chExt cx="8226688" cy="486600"/>
            </a:xfrm>
          </p:grpSpPr>
          <p:cxnSp>
            <p:nvCxnSpPr>
              <p:cNvPr id="2392" name="Google Shape;2392;p82"/>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93" name="Google Shape;2393;p82"/>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394" name="Google Shape;2394;p82"/>
              <p:cNvGrpSpPr/>
              <p:nvPr/>
            </p:nvGrpSpPr>
            <p:grpSpPr>
              <a:xfrm>
                <a:off x="7986158" y="6582508"/>
                <a:ext cx="152400" cy="486600"/>
                <a:chOff x="7983415" y="6582508"/>
                <a:chExt cx="152400" cy="486600"/>
              </a:xfrm>
            </p:grpSpPr>
            <p:cxnSp>
              <p:nvCxnSpPr>
                <p:cNvPr id="2395" name="Google Shape;2395;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96" name="Google Shape;2396;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97" name="Google Shape;2397;p82"/>
              <p:cNvGrpSpPr/>
              <p:nvPr/>
            </p:nvGrpSpPr>
            <p:grpSpPr>
              <a:xfrm>
                <a:off x="7287901" y="6582508"/>
                <a:ext cx="152400" cy="486600"/>
                <a:chOff x="7983415" y="6582508"/>
                <a:chExt cx="152400" cy="486600"/>
              </a:xfrm>
            </p:grpSpPr>
            <p:cxnSp>
              <p:nvCxnSpPr>
                <p:cNvPr id="2398" name="Google Shape;2398;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99" name="Google Shape;2399;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00" name="Google Shape;2400;p82"/>
              <p:cNvGrpSpPr/>
              <p:nvPr/>
            </p:nvGrpSpPr>
            <p:grpSpPr>
              <a:xfrm>
                <a:off x="6589644" y="6582508"/>
                <a:ext cx="152400" cy="486600"/>
                <a:chOff x="7983415" y="6582508"/>
                <a:chExt cx="152400" cy="486600"/>
              </a:xfrm>
            </p:grpSpPr>
            <p:cxnSp>
              <p:nvCxnSpPr>
                <p:cNvPr id="2401" name="Google Shape;2401;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02" name="Google Shape;2402;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03" name="Google Shape;2403;p82"/>
              <p:cNvGrpSpPr/>
              <p:nvPr/>
            </p:nvGrpSpPr>
            <p:grpSpPr>
              <a:xfrm>
                <a:off x="5891387" y="6582508"/>
                <a:ext cx="152400" cy="486600"/>
                <a:chOff x="7983415" y="6582508"/>
                <a:chExt cx="152400" cy="486600"/>
              </a:xfrm>
            </p:grpSpPr>
            <p:cxnSp>
              <p:nvCxnSpPr>
                <p:cNvPr id="2404" name="Google Shape;2404;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05" name="Google Shape;2405;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06" name="Google Shape;2406;p82"/>
              <p:cNvGrpSpPr/>
              <p:nvPr/>
            </p:nvGrpSpPr>
            <p:grpSpPr>
              <a:xfrm>
                <a:off x="5193130" y="6582508"/>
                <a:ext cx="152400" cy="486600"/>
                <a:chOff x="7983415" y="6582508"/>
                <a:chExt cx="152400" cy="486600"/>
              </a:xfrm>
            </p:grpSpPr>
            <p:cxnSp>
              <p:nvCxnSpPr>
                <p:cNvPr id="2407" name="Google Shape;2407;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08" name="Google Shape;2408;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09" name="Google Shape;2409;p82"/>
              <p:cNvGrpSpPr/>
              <p:nvPr/>
            </p:nvGrpSpPr>
            <p:grpSpPr>
              <a:xfrm>
                <a:off x="4494873" y="6582508"/>
                <a:ext cx="152400" cy="486600"/>
                <a:chOff x="7983415" y="6582508"/>
                <a:chExt cx="152400" cy="486600"/>
              </a:xfrm>
            </p:grpSpPr>
            <p:cxnSp>
              <p:nvCxnSpPr>
                <p:cNvPr id="2410" name="Google Shape;2410;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11" name="Google Shape;2411;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12" name="Google Shape;2412;p82"/>
              <p:cNvGrpSpPr/>
              <p:nvPr/>
            </p:nvGrpSpPr>
            <p:grpSpPr>
              <a:xfrm>
                <a:off x="3796616" y="6582508"/>
                <a:ext cx="152400" cy="486600"/>
                <a:chOff x="7983415" y="6582508"/>
                <a:chExt cx="152400" cy="486600"/>
              </a:xfrm>
            </p:grpSpPr>
            <p:cxnSp>
              <p:nvCxnSpPr>
                <p:cNvPr id="2413" name="Google Shape;2413;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14" name="Google Shape;2414;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15" name="Google Shape;2415;p82"/>
              <p:cNvGrpSpPr/>
              <p:nvPr/>
            </p:nvGrpSpPr>
            <p:grpSpPr>
              <a:xfrm>
                <a:off x="3098359" y="6582508"/>
                <a:ext cx="152400" cy="486600"/>
                <a:chOff x="7983415" y="6582508"/>
                <a:chExt cx="152400" cy="486600"/>
              </a:xfrm>
            </p:grpSpPr>
            <p:cxnSp>
              <p:nvCxnSpPr>
                <p:cNvPr id="2416" name="Google Shape;2416;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17" name="Google Shape;2417;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18" name="Google Shape;2418;p82"/>
              <p:cNvGrpSpPr/>
              <p:nvPr/>
            </p:nvGrpSpPr>
            <p:grpSpPr>
              <a:xfrm>
                <a:off x="2400102" y="6582508"/>
                <a:ext cx="152400" cy="486600"/>
                <a:chOff x="7983415" y="6582508"/>
                <a:chExt cx="152400" cy="486600"/>
              </a:xfrm>
            </p:grpSpPr>
            <p:cxnSp>
              <p:nvCxnSpPr>
                <p:cNvPr id="2419" name="Google Shape;2419;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20" name="Google Shape;2420;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21" name="Google Shape;2421;p82"/>
              <p:cNvGrpSpPr/>
              <p:nvPr/>
            </p:nvGrpSpPr>
            <p:grpSpPr>
              <a:xfrm>
                <a:off x="1701845" y="6582508"/>
                <a:ext cx="152400" cy="486600"/>
                <a:chOff x="7983415" y="6582508"/>
                <a:chExt cx="152400" cy="486600"/>
              </a:xfrm>
            </p:grpSpPr>
            <p:cxnSp>
              <p:nvCxnSpPr>
                <p:cNvPr id="2422" name="Google Shape;2422;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23" name="Google Shape;2423;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24" name="Google Shape;2424;p82"/>
              <p:cNvGrpSpPr/>
              <p:nvPr/>
            </p:nvGrpSpPr>
            <p:grpSpPr>
              <a:xfrm>
                <a:off x="1003588" y="6582508"/>
                <a:ext cx="152400" cy="486600"/>
                <a:chOff x="7983415" y="6582508"/>
                <a:chExt cx="152400" cy="486600"/>
              </a:xfrm>
            </p:grpSpPr>
            <p:cxnSp>
              <p:nvCxnSpPr>
                <p:cNvPr id="2425" name="Google Shape;2425;p8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26" name="Google Shape;2426;p8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2427" name="Google Shape;2427;p82"/>
          <p:cNvSpPr txBox="1">
            <a:spLocks noGrp="1"/>
          </p:cNvSpPr>
          <p:nvPr>
            <p:ph type="body" idx="6"/>
          </p:nvPr>
        </p:nvSpPr>
        <p:spPr>
          <a:xfrm>
            <a:off x="457732" y="5128999"/>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28" name="Google Shape;2428;p82"/>
          <p:cNvSpPr txBox="1">
            <a:spLocks noGrp="1"/>
          </p:cNvSpPr>
          <p:nvPr>
            <p:ph type="body" idx="7"/>
          </p:nvPr>
        </p:nvSpPr>
        <p:spPr>
          <a:xfrm>
            <a:off x="2552504" y="5128999"/>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29" name="Google Shape;2429;p82"/>
          <p:cNvSpPr txBox="1">
            <a:spLocks noGrp="1"/>
          </p:cNvSpPr>
          <p:nvPr>
            <p:ph type="body" idx="8"/>
          </p:nvPr>
        </p:nvSpPr>
        <p:spPr>
          <a:xfrm>
            <a:off x="4647276" y="5128999"/>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30" name="Google Shape;2430;p82"/>
          <p:cNvSpPr txBox="1">
            <a:spLocks noGrp="1"/>
          </p:cNvSpPr>
          <p:nvPr>
            <p:ph type="body" idx="9"/>
          </p:nvPr>
        </p:nvSpPr>
        <p:spPr>
          <a:xfrm>
            <a:off x="6744429" y="5128999"/>
            <a:ext cx="1942500" cy="17205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31" name="Google Shape;2431;p82"/>
          <p:cNvSpPr txBox="1">
            <a:spLocks noGrp="1"/>
          </p:cNvSpPr>
          <p:nvPr>
            <p:ph type="body" idx="13"/>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 No Sub">
  <p:cSld name="3 No Sub">
    <p:spTree>
      <p:nvGrpSpPr>
        <p:cNvPr id="1" name="Shape 2432"/>
        <p:cNvGrpSpPr/>
        <p:nvPr/>
      </p:nvGrpSpPr>
      <p:grpSpPr>
        <a:xfrm>
          <a:off x="0" y="0"/>
          <a:ext cx="0" cy="0"/>
          <a:chOff x="0" y="0"/>
          <a:chExt cx="0" cy="0"/>
        </a:xfrm>
      </p:grpSpPr>
      <p:sp>
        <p:nvSpPr>
          <p:cNvPr id="2433" name="Google Shape;2433;p83"/>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34" name="Google Shape;2434;p83"/>
          <p:cNvSpPr txBox="1">
            <a:spLocks noGrp="1"/>
          </p:cNvSpPr>
          <p:nvPr>
            <p:ph type="body" idx="1"/>
          </p:nvPr>
        </p:nvSpPr>
        <p:spPr>
          <a:xfrm>
            <a:off x="457732" y="1134598"/>
            <a:ext cx="2640600" cy="52647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35" name="Google Shape;2435;p83"/>
          <p:cNvSpPr txBox="1">
            <a:spLocks noGrp="1"/>
          </p:cNvSpPr>
          <p:nvPr>
            <p:ph type="body" idx="2"/>
          </p:nvPr>
        </p:nvSpPr>
        <p:spPr>
          <a:xfrm>
            <a:off x="3256668" y="1134598"/>
            <a:ext cx="2640600" cy="52647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436" name="Google Shape;2436;p83"/>
          <p:cNvSpPr txBox="1">
            <a:spLocks noGrp="1"/>
          </p:cNvSpPr>
          <p:nvPr>
            <p:ph type="body" idx="3"/>
          </p:nvPr>
        </p:nvSpPr>
        <p:spPr>
          <a:xfrm>
            <a:off x="6043787" y="1134598"/>
            <a:ext cx="2640600" cy="52647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2437" name="Google Shape;2437;p83"/>
          <p:cNvGrpSpPr/>
          <p:nvPr/>
        </p:nvGrpSpPr>
        <p:grpSpPr>
          <a:xfrm>
            <a:off x="-151322" y="-141189"/>
            <a:ext cx="9439944" cy="7136549"/>
            <a:chOff x="-151322" y="-141189"/>
            <a:chExt cx="9439944" cy="7136549"/>
          </a:xfrm>
        </p:grpSpPr>
        <p:grpSp>
          <p:nvGrpSpPr>
            <p:cNvPr id="2438" name="Google Shape;2438;p83"/>
            <p:cNvGrpSpPr/>
            <p:nvPr/>
          </p:nvGrpSpPr>
          <p:grpSpPr>
            <a:xfrm>
              <a:off x="457731" y="6873224"/>
              <a:ext cx="8226688" cy="122137"/>
              <a:chOff x="457731" y="6582508"/>
              <a:chExt cx="8226688" cy="486600"/>
            </a:xfrm>
          </p:grpSpPr>
          <p:cxnSp>
            <p:nvCxnSpPr>
              <p:cNvPr id="2439" name="Google Shape;2439;p8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40" name="Google Shape;2440;p8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441" name="Google Shape;2441;p83"/>
              <p:cNvGrpSpPr/>
              <p:nvPr/>
            </p:nvGrpSpPr>
            <p:grpSpPr>
              <a:xfrm>
                <a:off x="7986158" y="6582508"/>
                <a:ext cx="152400" cy="486600"/>
                <a:chOff x="7983415" y="6582508"/>
                <a:chExt cx="152400" cy="486600"/>
              </a:xfrm>
            </p:grpSpPr>
            <p:cxnSp>
              <p:nvCxnSpPr>
                <p:cNvPr id="2442" name="Google Shape;2442;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43" name="Google Shape;2443;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44" name="Google Shape;2444;p83"/>
              <p:cNvGrpSpPr/>
              <p:nvPr/>
            </p:nvGrpSpPr>
            <p:grpSpPr>
              <a:xfrm>
                <a:off x="7287901" y="6582508"/>
                <a:ext cx="152400" cy="486600"/>
                <a:chOff x="7983415" y="6582508"/>
                <a:chExt cx="152400" cy="486600"/>
              </a:xfrm>
            </p:grpSpPr>
            <p:cxnSp>
              <p:nvCxnSpPr>
                <p:cNvPr id="2445" name="Google Shape;2445;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46" name="Google Shape;2446;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47" name="Google Shape;2447;p83"/>
              <p:cNvGrpSpPr/>
              <p:nvPr/>
            </p:nvGrpSpPr>
            <p:grpSpPr>
              <a:xfrm>
                <a:off x="6589644" y="6582508"/>
                <a:ext cx="152400" cy="486600"/>
                <a:chOff x="7983415" y="6582508"/>
                <a:chExt cx="152400" cy="486600"/>
              </a:xfrm>
            </p:grpSpPr>
            <p:cxnSp>
              <p:nvCxnSpPr>
                <p:cNvPr id="2448" name="Google Shape;2448;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49" name="Google Shape;2449;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50" name="Google Shape;2450;p83"/>
              <p:cNvGrpSpPr/>
              <p:nvPr/>
            </p:nvGrpSpPr>
            <p:grpSpPr>
              <a:xfrm>
                <a:off x="5891387" y="6582508"/>
                <a:ext cx="152400" cy="486600"/>
                <a:chOff x="7983415" y="6582508"/>
                <a:chExt cx="152400" cy="486600"/>
              </a:xfrm>
            </p:grpSpPr>
            <p:cxnSp>
              <p:nvCxnSpPr>
                <p:cNvPr id="2451" name="Google Shape;2451;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52" name="Google Shape;2452;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53" name="Google Shape;2453;p83"/>
              <p:cNvGrpSpPr/>
              <p:nvPr/>
            </p:nvGrpSpPr>
            <p:grpSpPr>
              <a:xfrm>
                <a:off x="5193130" y="6582508"/>
                <a:ext cx="152400" cy="486600"/>
                <a:chOff x="7983415" y="6582508"/>
                <a:chExt cx="152400" cy="486600"/>
              </a:xfrm>
            </p:grpSpPr>
            <p:cxnSp>
              <p:nvCxnSpPr>
                <p:cNvPr id="2454" name="Google Shape;2454;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55" name="Google Shape;2455;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56" name="Google Shape;2456;p83"/>
              <p:cNvGrpSpPr/>
              <p:nvPr/>
            </p:nvGrpSpPr>
            <p:grpSpPr>
              <a:xfrm>
                <a:off x="4494873" y="6582508"/>
                <a:ext cx="152400" cy="486600"/>
                <a:chOff x="7983415" y="6582508"/>
                <a:chExt cx="152400" cy="486600"/>
              </a:xfrm>
            </p:grpSpPr>
            <p:cxnSp>
              <p:nvCxnSpPr>
                <p:cNvPr id="2457" name="Google Shape;2457;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58" name="Google Shape;2458;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59" name="Google Shape;2459;p83"/>
              <p:cNvGrpSpPr/>
              <p:nvPr/>
            </p:nvGrpSpPr>
            <p:grpSpPr>
              <a:xfrm>
                <a:off x="3796616" y="6582508"/>
                <a:ext cx="152400" cy="486600"/>
                <a:chOff x="7983415" y="6582508"/>
                <a:chExt cx="152400" cy="486600"/>
              </a:xfrm>
            </p:grpSpPr>
            <p:cxnSp>
              <p:nvCxnSpPr>
                <p:cNvPr id="2460" name="Google Shape;2460;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61" name="Google Shape;2461;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62" name="Google Shape;2462;p83"/>
              <p:cNvGrpSpPr/>
              <p:nvPr/>
            </p:nvGrpSpPr>
            <p:grpSpPr>
              <a:xfrm>
                <a:off x="3098359" y="6582508"/>
                <a:ext cx="152400" cy="486600"/>
                <a:chOff x="7983415" y="6582508"/>
                <a:chExt cx="152400" cy="486600"/>
              </a:xfrm>
            </p:grpSpPr>
            <p:cxnSp>
              <p:nvCxnSpPr>
                <p:cNvPr id="2463" name="Google Shape;2463;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64" name="Google Shape;2464;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65" name="Google Shape;2465;p83"/>
              <p:cNvGrpSpPr/>
              <p:nvPr/>
            </p:nvGrpSpPr>
            <p:grpSpPr>
              <a:xfrm>
                <a:off x="2400102" y="6582508"/>
                <a:ext cx="152400" cy="486600"/>
                <a:chOff x="7983415" y="6582508"/>
                <a:chExt cx="152400" cy="486600"/>
              </a:xfrm>
            </p:grpSpPr>
            <p:cxnSp>
              <p:nvCxnSpPr>
                <p:cNvPr id="2466" name="Google Shape;2466;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67" name="Google Shape;2467;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68" name="Google Shape;2468;p83"/>
              <p:cNvGrpSpPr/>
              <p:nvPr/>
            </p:nvGrpSpPr>
            <p:grpSpPr>
              <a:xfrm>
                <a:off x="1701845" y="6582508"/>
                <a:ext cx="152400" cy="486600"/>
                <a:chOff x="7983415" y="6582508"/>
                <a:chExt cx="152400" cy="486600"/>
              </a:xfrm>
            </p:grpSpPr>
            <p:cxnSp>
              <p:nvCxnSpPr>
                <p:cNvPr id="2469" name="Google Shape;2469;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70" name="Google Shape;2470;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71" name="Google Shape;2471;p83"/>
              <p:cNvGrpSpPr/>
              <p:nvPr/>
            </p:nvGrpSpPr>
            <p:grpSpPr>
              <a:xfrm>
                <a:off x="1003588" y="6582508"/>
                <a:ext cx="152400" cy="486600"/>
                <a:chOff x="7983415" y="6582508"/>
                <a:chExt cx="152400" cy="486600"/>
              </a:xfrm>
            </p:grpSpPr>
            <p:cxnSp>
              <p:nvCxnSpPr>
                <p:cNvPr id="2472" name="Google Shape;2472;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73" name="Google Shape;2473;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474" name="Google Shape;2474;p83"/>
            <p:cNvGrpSpPr/>
            <p:nvPr/>
          </p:nvGrpSpPr>
          <p:grpSpPr>
            <a:xfrm>
              <a:off x="-151322" y="454006"/>
              <a:ext cx="122137" cy="5945205"/>
              <a:chOff x="-238872" y="454006"/>
              <a:chExt cx="122137" cy="5945205"/>
            </a:xfrm>
          </p:grpSpPr>
          <p:cxnSp>
            <p:nvCxnSpPr>
              <p:cNvPr id="2475" name="Google Shape;2475;p83"/>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476" name="Google Shape;2476;p83"/>
              <p:cNvGrpSpPr/>
              <p:nvPr/>
            </p:nvGrpSpPr>
            <p:grpSpPr>
              <a:xfrm rot="5400000">
                <a:off x="-254004" y="5940698"/>
                <a:ext cx="152400" cy="122137"/>
                <a:chOff x="7983415" y="6582508"/>
                <a:chExt cx="152400" cy="486600"/>
              </a:xfrm>
            </p:grpSpPr>
            <p:cxnSp>
              <p:nvCxnSpPr>
                <p:cNvPr id="2477" name="Google Shape;2477;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78" name="Google Shape;2478;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79" name="Google Shape;2479;p83"/>
              <p:cNvGrpSpPr/>
              <p:nvPr/>
            </p:nvGrpSpPr>
            <p:grpSpPr>
              <a:xfrm rot="5400000">
                <a:off x="-254004" y="5467056"/>
                <a:ext cx="152400" cy="122137"/>
                <a:chOff x="7983415" y="6582508"/>
                <a:chExt cx="152400" cy="486600"/>
              </a:xfrm>
            </p:grpSpPr>
            <p:cxnSp>
              <p:nvCxnSpPr>
                <p:cNvPr id="2480" name="Google Shape;2480;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81" name="Google Shape;2481;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82" name="Google Shape;2482;p83"/>
              <p:cNvGrpSpPr/>
              <p:nvPr/>
            </p:nvGrpSpPr>
            <p:grpSpPr>
              <a:xfrm rot="5400000">
                <a:off x="-254004" y="4993414"/>
                <a:ext cx="152400" cy="122137"/>
                <a:chOff x="7983415" y="6582508"/>
                <a:chExt cx="152400" cy="486600"/>
              </a:xfrm>
            </p:grpSpPr>
            <p:cxnSp>
              <p:nvCxnSpPr>
                <p:cNvPr id="2483" name="Google Shape;2483;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84" name="Google Shape;2484;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85" name="Google Shape;2485;p83"/>
              <p:cNvGrpSpPr/>
              <p:nvPr/>
            </p:nvGrpSpPr>
            <p:grpSpPr>
              <a:xfrm rot="5400000">
                <a:off x="-254004" y="4519772"/>
                <a:ext cx="152400" cy="122137"/>
                <a:chOff x="7983415" y="6582508"/>
                <a:chExt cx="152400" cy="486600"/>
              </a:xfrm>
            </p:grpSpPr>
            <p:cxnSp>
              <p:nvCxnSpPr>
                <p:cNvPr id="2486" name="Google Shape;2486;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87" name="Google Shape;2487;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88" name="Google Shape;2488;p83"/>
              <p:cNvGrpSpPr/>
              <p:nvPr/>
            </p:nvGrpSpPr>
            <p:grpSpPr>
              <a:xfrm rot="5400000">
                <a:off x="-254004" y="4046130"/>
                <a:ext cx="152400" cy="122137"/>
                <a:chOff x="7983415" y="6582508"/>
                <a:chExt cx="152400" cy="486600"/>
              </a:xfrm>
            </p:grpSpPr>
            <p:cxnSp>
              <p:nvCxnSpPr>
                <p:cNvPr id="2489" name="Google Shape;2489;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90" name="Google Shape;2490;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91" name="Google Shape;2491;p83"/>
              <p:cNvGrpSpPr/>
              <p:nvPr/>
            </p:nvGrpSpPr>
            <p:grpSpPr>
              <a:xfrm rot="5400000">
                <a:off x="-254004" y="3572488"/>
                <a:ext cx="152400" cy="122137"/>
                <a:chOff x="7983415" y="6582508"/>
                <a:chExt cx="152400" cy="486600"/>
              </a:xfrm>
            </p:grpSpPr>
            <p:cxnSp>
              <p:nvCxnSpPr>
                <p:cNvPr id="2492" name="Google Shape;2492;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93" name="Google Shape;2493;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94" name="Google Shape;2494;p83"/>
              <p:cNvGrpSpPr/>
              <p:nvPr/>
            </p:nvGrpSpPr>
            <p:grpSpPr>
              <a:xfrm rot="5400000">
                <a:off x="-254004" y="3098846"/>
                <a:ext cx="152400" cy="122137"/>
                <a:chOff x="7983415" y="6582508"/>
                <a:chExt cx="152400" cy="486600"/>
              </a:xfrm>
            </p:grpSpPr>
            <p:cxnSp>
              <p:nvCxnSpPr>
                <p:cNvPr id="2495" name="Google Shape;2495;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96" name="Google Shape;2496;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97" name="Google Shape;2497;p83"/>
              <p:cNvGrpSpPr/>
              <p:nvPr/>
            </p:nvGrpSpPr>
            <p:grpSpPr>
              <a:xfrm rot="5400000">
                <a:off x="-254004" y="2625204"/>
                <a:ext cx="152400" cy="122137"/>
                <a:chOff x="7983415" y="6582508"/>
                <a:chExt cx="152400" cy="486600"/>
              </a:xfrm>
            </p:grpSpPr>
            <p:cxnSp>
              <p:nvCxnSpPr>
                <p:cNvPr id="2498" name="Google Shape;2498;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99" name="Google Shape;2499;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00" name="Google Shape;2500;p83"/>
              <p:cNvGrpSpPr/>
              <p:nvPr/>
            </p:nvGrpSpPr>
            <p:grpSpPr>
              <a:xfrm rot="5400000">
                <a:off x="-254004" y="2151562"/>
                <a:ext cx="152400" cy="122137"/>
                <a:chOff x="7983415" y="6582508"/>
                <a:chExt cx="152400" cy="486600"/>
              </a:xfrm>
            </p:grpSpPr>
            <p:cxnSp>
              <p:nvCxnSpPr>
                <p:cNvPr id="2501" name="Google Shape;2501;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02" name="Google Shape;2502;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03" name="Google Shape;2503;p83"/>
              <p:cNvGrpSpPr/>
              <p:nvPr/>
            </p:nvGrpSpPr>
            <p:grpSpPr>
              <a:xfrm rot="5400000">
                <a:off x="-254004" y="1677920"/>
                <a:ext cx="152400" cy="122137"/>
                <a:chOff x="7983415" y="6582508"/>
                <a:chExt cx="152400" cy="486600"/>
              </a:xfrm>
            </p:grpSpPr>
            <p:cxnSp>
              <p:nvCxnSpPr>
                <p:cNvPr id="2504" name="Google Shape;2504;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05" name="Google Shape;2505;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06" name="Google Shape;2506;p83"/>
              <p:cNvGrpSpPr/>
              <p:nvPr/>
            </p:nvGrpSpPr>
            <p:grpSpPr>
              <a:xfrm rot="5400000">
                <a:off x="-254004" y="997329"/>
                <a:ext cx="152400" cy="122137"/>
                <a:chOff x="7983415" y="6582508"/>
                <a:chExt cx="152400" cy="486600"/>
              </a:xfrm>
            </p:grpSpPr>
            <p:cxnSp>
              <p:nvCxnSpPr>
                <p:cNvPr id="2507" name="Google Shape;2507;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08" name="Google Shape;2508;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509" name="Google Shape;2509;p83"/>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510" name="Google Shape;2510;p83"/>
            <p:cNvGrpSpPr/>
            <p:nvPr/>
          </p:nvGrpSpPr>
          <p:grpSpPr>
            <a:xfrm>
              <a:off x="9166485" y="454006"/>
              <a:ext cx="122137" cy="5945205"/>
              <a:chOff x="-238872" y="454006"/>
              <a:chExt cx="122137" cy="5945205"/>
            </a:xfrm>
          </p:grpSpPr>
          <p:cxnSp>
            <p:nvCxnSpPr>
              <p:cNvPr id="2511" name="Google Shape;2511;p83"/>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512" name="Google Shape;2512;p83"/>
              <p:cNvGrpSpPr/>
              <p:nvPr/>
            </p:nvGrpSpPr>
            <p:grpSpPr>
              <a:xfrm rot="5400000">
                <a:off x="-254004" y="5940698"/>
                <a:ext cx="152400" cy="122137"/>
                <a:chOff x="7983415" y="6582508"/>
                <a:chExt cx="152400" cy="486600"/>
              </a:xfrm>
            </p:grpSpPr>
            <p:cxnSp>
              <p:nvCxnSpPr>
                <p:cNvPr id="2513" name="Google Shape;2513;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14" name="Google Shape;2514;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15" name="Google Shape;2515;p83"/>
              <p:cNvGrpSpPr/>
              <p:nvPr/>
            </p:nvGrpSpPr>
            <p:grpSpPr>
              <a:xfrm rot="5400000">
                <a:off x="-254004" y="5467056"/>
                <a:ext cx="152400" cy="122137"/>
                <a:chOff x="7983415" y="6582508"/>
                <a:chExt cx="152400" cy="486600"/>
              </a:xfrm>
            </p:grpSpPr>
            <p:cxnSp>
              <p:nvCxnSpPr>
                <p:cNvPr id="2516" name="Google Shape;2516;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17" name="Google Shape;2517;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18" name="Google Shape;2518;p83"/>
              <p:cNvGrpSpPr/>
              <p:nvPr/>
            </p:nvGrpSpPr>
            <p:grpSpPr>
              <a:xfrm rot="5400000">
                <a:off x="-254004" y="4993414"/>
                <a:ext cx="152400" cy="122137"/>
                <a:chOff x="7983415" y="6582508"/>
                <a:chExt cx="152400" cy="486600"/>
              </a:xfrm>
            </p:grpSpPr>
            <p:cxnSp>
              <p:nvCxnSpPr>
                <p:cNvPr id="2519" name="Google Shape;2519;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20" name="Google Shape;2520;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21" name="Google Shape;2521;p83"/>
              <p:cNvGrpSpPr/>
              <p:nvPr/>
            </p:nvGrpSpPr>
            <p:grpSpPr>
              <a:xfrm rot="5400000">
                <a:off x="-254004" y="4519772"/>
                <a:ext cx="152400" cy="122137"/>
                <a:chOff x="7983415" y="6582508"/>
                <a:chExt cx="152400" cy="486600"/>
              </a:xfrm>
            </p:grpSpPr>
            <p:cxnSp>
              <p:nvCxnSpPr>
                <p:cNvPr id="2522" name="Google Shape;2522;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23" name="Google Shape;2523;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24" name="Google Shape;2524;p83"/>
              <p:cNvGrpSpPr/>
              <p:nvPr/>
            </p:nvGrpSpPr>
            <p:grpSpPr>
              <a:xfrm rot="5400000">
                <a:off x="-254004" y="4046130"/>
                <a:ext cx="152400" cy="122137"/>
                <a:chOff x="7983415" y="6582508"/>
                <a:chExt cx="152400" cy="486600"/>
              </a:xfrm>
            </p:grpSpPr>
            <p:cxnSp>
              <p:nvCxnSpPr>
                <p:cNvPr id="2525" name="Google Shape;2525;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26" name="Google Shape;2526;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27" name="Google Shape;2527;p83"/>
              <p:cNvGrpSpPr/>
              <p:nvPr/>
            </p:nvGrpSpPr>
            <p:grpSpPr>
              <a:xfrm rot="5400000">
                <a:off x="-254004" y="3572488"/>
                <a:ext cx="152400" cy="122137"/>
                <a:chOff x="7983415" y="6582508"/>
                <a:chExt cx="152400" cy="486600"/>
              </a:xfrm>
            </p:grpSpPr>
            <p:cxnSp>
              <p:nvCxnSpPr>
                <p:cNvPr id="2528" name="Google Shape;2528;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29" name="Google Shape;2529;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30" name="Google Shape;2530;p83"/>
              <p:cNvGrpSpPr/>
              <p:nvPr/>
            </p:nvGrpSpPr>
            <p:grpSpPr>
              <a:xfrm rot="5400000">
                <a:off x="-254004" y="3098846"/>
                <a:ext cx="152400" cy="122137"/>
                <a:chOff x="7983415" y="6582508"/>
                <a:chExt cx="152400" cy="486600"/>
              </a:xfrm>
            </p:grpSpPr>
            <p:cxnSp>
              <p:nvCxnSpPr>
                <p:cNvPr id="2531" name="Google Shape;2531;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32" name="Google Shape;2532;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33" name="Google Shape;2533;p83"/>
              <p:cNvGrpSpPr/>
              <p:nvPr/>
            </p:nvGrpSpPr>
            <p:grpSpPr>
              <a:xfrm rot="5400000">
                <a:off x="-254004" y="2625204"/>
                <a:ext cx="152400" cy="122137"/>
                <a:chOff x="7983415" y="6582508"/>
                <a:chExt cx="152400" cy="486600"/>
              </a:xfrm>
            </p:grpSpPr>
            <p:cxnSp>
              <p:nvCxnSpPr>
                <p:cNvPr id="2534" name="Google Shape;2534;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35" name="Google Shape;2535;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36" name="Google Shape;2536;p83"/>
              <p:cNvGrpSpPr/>
              <p:nvPr/>
            </p:nvGrpSpPr>
            <p:grpSpPr>
              <a:xfrm rot="5400000">
                <a:off x="-254004" y="2151562"/>
                <a:ext cx="152400" cy="122137"/>
                <a:chOff x="7983415" y="6582508"/>
                <a:chExt cx="152400" cy="486600"/>
              </a:xfrm>
            </p:grpSpPr>
            <p:cxnSp>
              <p:nvCxnSpPr>
                <p:cNvPr id="2537" name="Google Shape;2537;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38" name="Google Shape;2538;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39" name="Google Shape;2539;p83"/>
              <p:cNvGrpSpPr/>
              <p:nvPr/>
            </p:nvGrpSpPr>
            <p:grpSpPr>
              <a:xfrm rot="5400000">
                <a:off x="-254004" y="1677920"/>
                <a:ext cx="152400" cy="122137"/>
                <a:chOff x="7983415" y="6582508"/>
                <a:chExt cx="152400" cy="486600"/>
              </a:xfrm>
            </p:grpSpPr>
            <p:cxnSp>
              <p:nvCxnSpPr>
                <p:cNvPr id="2540" name="Google Shape;2540;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41" name="Google Shape;2541;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42" name="Google Shape;2542;p83"/>
              <p:cNvGrpSpPr/>
              <p:nvPr/>
            </p:nvGrpSpPr>
            <p:grpSpPr>
              <a:xfrm rot="5400000">
                <a:off x="-254004" y="997329"/>
                <a:ext cx="152400" cy="122137"/>
                <a:chOff x="7983415" y="6582508"/>
                <a:chExt cx="152400" cy="486600"/>
              </a:xfrm>
            </p:grpSpPr>
            <p:cxnSp>
              <p:nvCxnSpPr>
                <p:cNvPr id="2543" name="Google Shape;2543;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44" name="Google Shape;2544;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545" name="Google Shape;2545;p83"/>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546" name="Google Shape;2546;p83"/>
            <p:cNvGrpSpPr/>
            <p:nvPr/>
          </p:nvGrpSpPr>
          <p:grpSpPr>
            <a:xfrm>
              <a:off x="457731" y="-141189"/>
              <a:ext cx="8226688" cy="122137"/>
              <a:chOff x="457731" y="6582508"/>
              <a:chExt cx="8226688" cy="486600"/>
            </a:xfrm>
          </p:grpSpPr>
          <p:cxnSp>
            <p:nvCxnSpPr>
              <p:cNvPr id="2547" name="Google Shape;2547;p8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48" name="Google Shape;2548;p8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549" name="Google Shape;2549;p83"/>
              <p:cNvGrpSpPr/>
              <p:nvPr/>
            </p:nvGrpSpPr>
            <p:grpSpPr>
              <a:xfrm>
                <a:off x="7986158" y="6582508"/>
                <a:ext cx="152400" cy="486600"/>
                <a:chOff x="7983415" y="6582508"/>
                <a:chExt cx="152400" cy="486600"/>
              </a:xfrm>
            </p:grpSpPr>
            <p:cxnSp>
              <p:nvCxnSpPr>
                <p:cNvPr id="2550" name="Google Shape;2550;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51" name="Google Shape;2551;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52" name="Google Shape;2552;p83"/>
              <p:cNvGrpSpPr/>
              <p:nvPr/>
            </p:nvGrpSpPr>
            <p:grpSpPr>
              <a:xfrm>
                <a:off x="7287901" y="6582508"/>
                <a:ext cx="152400" cy="486600"/>
                <a:chOff x="7983415" y="6582508"/>
                <a:chExt cx="152400" cy="486600"/>
              </a:xfrm>
            </p:grpSpPr>
            <p:cxnSp>
              <p:nvCxnSpPr>
                <p:cNvPr id="2553" name="Google Shape;2553;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54" name="Google Shape;2554;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55" name="Google Shape;2555;p83"/>
              <p:cNvGrpSpPr/>
              <p:nvPr/>
            </p:nvGrpSpPr>
            <p:grpSpPr>
              <a:xfrm>
                <a:off x="6589644" y="6582508"/>
                <a:ext cx="152400" cy="486600"/>
                <a:chOff x="7983415" y="6582508"/>
                <a:chExt cx="152400" cy="486600"/>
              </a:xfrm>
            </p:grpSpPr>
            <p:cxnSp>
              <p:nvCxnSpPr>
                <p:cNvPr id="2556" name="Google Shape;2556;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57" name="Google Shape;2557;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58" name="Google Shape;2558;p83"/>
              <p:cNvGrpSpPr/>
              <p:nvPr/>
            </p:nvGrpSpPr>
            <p:grpSpPr>
              <a:xfrm>
                <a:off x="5891387" y="6582508"/>
                <a:ext cx="152400" cy="486600"/>
                <a:chOff x="7983415" y="6582508"/>
                <a:chExt cx="152400" cy="486600"/>
              </a:xfrm>
            </p:grpSpPr>
            <p:cxnSp>
              <p:nvCxnSpPr>
                <p:cNvPr id="2559" name="Google Shape;2559;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60" name="Google Shape;2560;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61" name="Google Shape;2561;p83"/>
              <p:cNvGrpSpPr/>
              <p:nvPr/>
            </p:nvGrpSpPr>
            <p:grpSpPr>
              <a:xfrm>
                <a:off x="5193130" y="6582508"/>
                <a:ext cx="152400" cy="486600"/>
                <a:chOff x="7983415" y="6582508"/>
                <a:chExt cx="152400" cy="486600"/>
              </a:xfrm>
            </p:grpSpPr>
            <p:cxnSp>
              <p:nvCxnSpPr>
                <p:cNvPr id="2562" name="Google Shape;2562;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63" name="Google Shape;2563;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64" name="Google Shape;2564;p83"/>
              <p:cNvGrpSpPr/>
              <p:nvPr/>
            </p:nvGrpSpPr>
            <p:grpSpPr>
              <a:xfrm>
                <a:off x="4494873" y="6582508"/>
                <a:ext cx="152400" cy="486600"/>
                <a:chOff x="7983415" y="6582508"/>
                <a:chExt cx="152400" cy="486600"/>
              </a:xfrm>
            </p:grpSpPr>
            <p:cxnSp>
              <p:nvCxnSpPr>
                <p:cNvPr id="2565" name="Google Shape;2565;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66" name="Google Shape;2566;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67" name="Google Shape;2567;p83"/>
              <p:cNvGrpSpPr/>
              <p:nvPr/>
            </p:nvGrpSpPr>
            <p:grpSpPr>
              <a:xfrm>
                <a:off x="3796616" y="6582508"/>
                <a:ext cx="152400" cy="486600"/>
                <a:chOff x="7983415" y="6582508"/>
                <a:chExt cx="152400" cy="486600"/>
              </a:xfrm>
            </p:grpSpPr>
            <p:cxnSp>
              <p:nvCxnSpPr>
                <p:cNvPr id="2568" name="Google Shape;2568;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69" name="Google Shape;2569;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70" name="Google Shape;2570;p83"/>
              <p:cNvGrpSpPr/>
              <p:nvPr/>
            </p:nvGrpSpPr>
            <p:grpSpPr>
              <a:xfrm>
                <a:off x="3098359" y="6582508"/>
                <a:ext cx="152400" cy="486600"/>
                <a:chOff x="7983415" y="6582508"/>
                <a:chExt cx="152400" cy="486600"/>
              </a:xfrm>
            </p:grpSpPr>
            <p:cxnSp>
              <p:nvCxnSpPr>
                <p:cNvPr id="2571" name="Google Shape;2571;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72" name="Google Shape;2572;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73" name="Google Shape;2573;p83"/>
              <p:cNvGrpSpPr/>
              <p:nvPr/>
            </p:nvGrpSpPr>
            <p:grpSpPr>
              <a:xfrm>
                <a:off x="2400102" y="6582508"/>
                <a:ext cx="152400" cy="486600"/>
                <a:chOff x="7983415" y="6582508"/>
                <a:chExt cx="152400" cy="486600"/>
              </a:xfrm>
            </p:grpSpPr>
            <p:cxnSp>
              <p:nvCxnSpPr>
                <p:cNvPr id="2574" name="Google Shape;2574;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75" name="Google Shape;2575;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76" name="Google Shape;2576;p83"/>
              <p:cNvGrpSpPr/>
              <p:nvPr/>
            </p:nvGrpSpPr>
            <p:grpSpPr>
              <a:xfrm>
                <a:off x="1701845" y="6582508"/>
                <a:ext cx="152400" cy="486600"/>
                <a:chOff x="7983415" y="6582508"/>
                <a:chExt cx="152400" cy="486600"/>
              </a:xfrm>
            </p:grpSpPr>
            <p:cxnSp>
              <p:nvCxnSpPr>
                <p:cNvPr id="2577" name="Google Shape;2577;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78" name="Google Shape;2578;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79" name="Google Shape;2579;p83"/>
              <p:cNvGrpSpPr/>
              <p:nvPr/>
            </p:nvGrpSpPr>
            <p:grpSpPr>
              <a:xfrm>
                <a:off x="1003588" y="6582508"/>
                <a:ext cx="152400" cy="486600"/>
                <a:chOff x="7983415" y="6582508"/>
                <a:chExt cx="152400" cy="486600"/>
              </a:xfrm>
            </p:grpSpPr>
            <p:cxnSp>
              <p:nvCxnSpPr>
                <p:cNvPr id="2580" name="Google Shape;2580;p8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81" name="Google Shape;2581;p8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2582" name="Google Shape;2582;p83"/>
          <p:cNvSpPr txBox="1">
            <a:spLocks noGrp="1"/>
          </p:cNvSpPr>
          <p:nvPr>
            <p:ph type="body" idx="4"/>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1 No Sub">
  <p:cSld name="2:1 No Sub">
    <p:spTree>
      <p:nvGrpSpPr>
        <p:cNvPr id="1" name="Shape 2583"/>
        <p:cNvGrpSpPr/>
        <p:nvPr/>
      </p:nvGrpSpPr>
      <p:grpSpPr>
        <a:xfrm>
          <a:off x="0" y="0"/>
          <a:ext cx="0" cy="0"/>
          <a:chOff x="0" y="0"/>
          <a:chExt cx="0" cy="0"/>
        </a:xfrm>
      </p:grpSpPr>
      <p:sp>
        <p:nvSpPr>
          <p:cNvPr id="2584" name="Google Shape;2584;p84"/>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85" name="Google Shape;2585;p84"/>
          <p:cNvSpPr txBox="1">
            <a:spLocks noGrp="1"/>
          </p:cNvSpPr>
          <p:nvPr>
            <p:ph type="body" idx="1"/>
          </p:nvPr>
        </p:nvSpPr>
        <p:spPr>
          <a:xfrm>
            <a:off x="457732" y="1134598"/>
            <a:ext cx="5439600" cy="52647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586" name="Google Shape;2586;p84"/>
          <p:cNvSpPr txBox="1">
            <a:spLocks noGrp="1"/>
          </p:cNvSpPr>
          <p:nvPr>
            <p:ph type="body" idx="2"/>
          </p:nvPr>
        </p:nvSpPr>
        <p:spPr>
          <a:xfrm>
            <a:off x="6043787" y="1134598"/>
            <a:ext cx="2640600" cy="52647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2587" name="Google Shape;2587;p84"/>
          <p:cNvGrpSpPr/>
          <p:nvPr/>
        </p:nvGrpSpPr>
        <p:grpSpPr>
          <a:xfrm>
            <a:off x="-151322" y="-141189"/>
            <a:ext cx="9439944" cy="7136549"/>
            <a:chOff x="-151322" y="-141189"/>
            <a:chExt cx="9439944" cy="7136549"/>
          </a:xfrm>
        </p:grpSpPr>
        <p:grpSp>
          <p:nvGrpSpPr>
            <p:cNvPr id="2588" name="Google Shape;2588;p84"/>
            <p:cNvGrpSpPr/>
            <p:nvPr/>
          </p:nvGrpSpPr>
          <p:grpSpPr>
            <a:xfrm>
              <a:off x="457731" y="6873224"/>
              <a:ext cx="8226688" cy="122137"/>
              <a:chOff x="457731" y="6582508"/>
              <a:chExt cx="8226688" cy="486600"/>
            </a:xfrm>
          </p:grpSpPr>
          <p:cxnSp>
            <p:nvCxnSpPr>
              <p:cNvPr id="2589" name="Google Shape;2589;p8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90" name="Google Shape;2590;p8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591" name="Google Shape;2591;p84"/>
              <p:cNvGrpSpPr/>
              <p:nvPr/>
            </p:nvGrpSpPr>
            <p:grpSpPr>
              <a:xfrm>
                <a:off x="7986158" y="6582508"/>
                <a:ext cx="152400" cy="486600"/>
                <a:chOff x="7983415" y="6582508"/>
                <a:chExt cx="152400" cy="486600"/>
              </a:xfrm>
            </p:grpSpPr>
            <p:cxnSp>
              <p:nvCxnSpPr>
                <p:cNvPr id="2592" name="Google Shape;2592;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93" name="Google Shape;2593;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94" name="Google Shape;2594;p84"/>
              <p:cNvGrpSpPr/>
              <p:nvPr/>
            </p:nvGrpSpPr>
            <p:grpSpPr>
              <a:xfrm>
                <a:off x="7287901" y="6582508"/>
                <a:ext cx="152400" cy="486600"/>
                <a:chOff x="7983415" y="6582508"/>
                <a:chExt cx="152400" cy="486600"/>
              </a:xfrm>
            </p:grpSpPr>
            <p:cxnSp>
              <p:nvCxnSpPr>
                <p:cNvPr id="2595" name="Google Shape;2595;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96" name="Google Shape;2596;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97" name="Google Shape;2597;p84"/>
              <p:cNvGrpSpPr/>
              <p:nvPr/>
            </p:nvGrpSpPr>
            <p:grpSpPr>
              <a:xfrm>
                <a:off x="6589644" y="6582508"/>
                <a:ext cx="152400" cy="486600"/>
                <a:chOff x="7983415" y="6582508"/>
                <a:chExt cx="152400" cy="486600"/>
              </a:xfrm>
            </p:grpSpPr>
            <p:cxnSp>
              <p:nvCxnSpPr>
                <p:cNvPr id="2598" name="Google Shape;2598;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99" name="Google Shape;2599;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00" name="Google Shape;2600;p84"/>
              <p:cNvGrpSpPr/>
              <p:nvPr/>
            </p:nvGrpSpPr>
            <p:grpSpPr>
              <a:xfrm>
                <a:off x="5891387" y="6582508"/>
                <a:ext cx="152400" cy="486600"/>
                <a:chOff x="7983415" y="6582508"/>
                <a:chExt cx="152400" cy="486600"/>
              </a:xfrm>
            </p:grpSpPr>
            <p:cxnSp>
              <p:nvCxnSpPr>
                <p:cNvPr id="2601" name="Google Shape;2601;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02" name="Google Shape;2602;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03" name="Google Shape;2603;p84"/>
              <p:cNvGrpSpPr/>
              <p:nvPr/>
            </p:nvGrpSpPr>
            <p:grpSpPr>
              <a:xfrm>
                <a:off x="5193130" y="6582508"/>
                <a:ext cx="152400" cy="486600"/>
                <a:chOff x="7983415" y="6582508"/>
                <a:chExt cx="152400" cy="486600"/>
              </a:xfrm>
            </p:grpSpPr>
            <p:cxnSp>
              <p:nvCxnSpPr>
                <p:cNvPr id="2604" name="Google Shape;2604;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05" name="Google Shape;2605;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06" name="Google Shape;2606;p84"/>
              <p:cNvGrpSpPr/>
              <p:nvPr/>
            </p:nvGrpSpPr>
            <p:grpSpPr>
              <a:xfrm>
                <a:off x="4494873" y="6582508"/>
                <a:ext cx="152400" cy="486600"/>
                <a:chOff x="7983415" y="6582508"/>
                <a:chExt cx="152400" cy="486600"/>
              </a:xfrm>
            </p:grpSpPr>
            <p:cxnSp>
              <p:nvCxnSpPr>
                <p:cNvPr id="2607" name="Google Shape;2607;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08" name="Google Shape;2608;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09" name="Google Shape;2609;p84"/>
              <p:cNvGrpSpPr/>
              <p:nvPr/>
            </p:nvGrpSpPr>
            <p:grpSpPr>
              <a:xfrm>
                <a:off x="3796616" y="6582508"/>
                <a:ext cx="152400" cy="486600"/>
                <a:chOff x="7983415" y="6582508"/>
                <a:chExt cx="152400" cy="486600"/>
              </a:xfrm>
            </p:grpSpPr>
            <p:cxnSp>
              <p:nvCxnSpPr>
                <p:cNvPr id="2610" name="Google Shape;2610;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11" name="Google Shape;2611;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12" name="Google Shape;2612;p84"/>
              <p:cNvGrpSpPr/>
              <p:nvPr/>
            </p:nvGrpSpPr>
            <p:grpSpPr>
              <a:xfrm>
                <a:off x="3098359" y="6582508"/>
                <a:ext cx="152400" cy="486600"/>
                <a:chOff x="7983415" y="6582508"/>
                <a:chExt cx="152400" cy="486600"/>
              </a:xfrm>
            </p:grpSpPr>
            <p:cxnSp>
              <p:nvCxnSpPr>
                <p:cNvPr id="2613" name="Google Shape;2613;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14" name="Google Shape;2614;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15" name="Google Shape;2615;p84"/>
              <p:cNvGrpSpPr/>
              <p:nvPr/>
            </p:nvGrpSpPr>
            <p:grpSpPr>
              <a:xfrm>
                <a:off x="2400102" y="6582508"/>
                <a:ext cx="152400" cy="486600"/>
                <a:chOff x="7983415" y="6582508"/>
                <a:chExt cx="152400" cy="486600"/>
              </a:xfrm>
            </p:grpSpPr>
            <p:cxnSp>
              <p:nvCxnSpPr>
                <p:cNvPr id="2616" name="Google Shape;2616;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17" name="Google Shape;2617;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18" name="Google Shape;2618;p84"/>
              <p:cNvGrpSpPr/>
              <p:nvPr/>
            </p:nvGrpSpPr>
            <p:grpSpPr>
              <a:xfrm>
                <a:off x="1701845" y="6582508"/>
                <a:ext cx="152400" cy="486600"/>
                <a:chOff x="7983415" y="6582508"/>
                <a:chExt cx="152400" cy="486600"/>
              </a:xfrm>
            </p:grpSpPr>
            <p:cxnSp>
              <p:nvCxnSpPr>
                <p:cNvPr id="2619" name="Google Shape;2619;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20" name="Google Shape;2620;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21" name="Google Shape;2621;p84"/>
              <p:cNvGrpSpPr/>
              <p:nvPr/>
            </p:nvGrpSpPr>
            <p:grpSpPr>
              <a:xfrm>
                <a:off x="1003588" y="6582508"/>
                <a:ext cx="152400" cy="486600"/>
                <a:chOff x="7983415" y="6582508"/>
                <a:chExt cx="152400" cy="486600"/>
              </a:xfrm>
            </p:grpSpPr>
            <p:cxnSp>
              <p:nvCxnSpPr>
                <p:cNvPr id="2622" name="Google Shape;2622;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23" name="Google Shape;2623;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624" name="Google Shape;2624;p84"/>
            <p:cNvGrpSpPr/>
            <p:nvPr/>
          </p:nvGrpSpPr>
          <p:grpSpPr>
            <a:xfrm>
              <a:off x="-151322" y="454006"/>
              <a:ext cx="122137" cy="5945205"/>
              <a:chOff x="-238872" y="454006"/>
              <a:chExt cx="122137" cy="5945205"/>
            </a:xfrm>
          </p:grpSpPr>
          <p:cxnSp>
            <p:nvCxnSpPr>
              <p:cNvPr id="2625" name="Google Shape;2625;p84"/>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626" name="Google Shape;2626;p84"/>
              <p:cNvGrpSpPr/>
              <p:nvPr/>
            </p:nvGrpSpPr>
            <p:grpSpPr>
              <a:xfrm rot="5400000">
                <a:off x="-254004" y="5940698"/>
                <a:ext cx="152400" cy="122137"/>
                <a:chOff x="7983415" y="6582508"/>
                <a:chExt cx="152400" cy="486600"/>
              </a:xfrm>
            </p:grpSpPr>
            <p:cxnSp>
              <p:nvCxnSpPr>
                <p:cNvPr id="2627" name="Google Shape;2627;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28" name="Google Shape;2628;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29" name="Google Shape;2629;p84"/>
              <p:cNvGrpSpPr/>
              <p:nvPr/>
            </p:nvGrpSpPr>
            <p:grpSpPr>
              <a:xfrm rot="5400000">
                <a:off x="-254004" y="5467056"/>
                <a:ext cx="152400" cy="122137"/>
                <a:chOff x="7983415" y="6582508"/>
                <a:chExt cx="152400" cy="486600"/>
              </a:xfrm>
            </p:grpSpPr>
            <p:cxnSp>
              <p:nvCxnSpPr>
                <p:cNvPr id="2630" name="Google Shape;2630;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31" name="Google Shape;2631;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32" name="Google Shape;2632;p84"/>
              <p:cNvGrpSpPr/>
              <p:nvPr/>
            </p:nvGrpSpPr>
            <p:grpSpPr>
              <a:xfrm rot="5400000">
                <a:off x="-254004" y="4993414"/>
                <a:ext cx="152400" cy="122137"/>
                <a:chOff x="7983415" y="6582508"/>
                <a:chExt cx="152400" cy="486600"/>
              </a:xfrm>
            </p:grpSpPr>
            <p:cxnSp>
              <p:nvCxnSpPr>
                <p:cNvPr id="2633" name="Google Shape;2633;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34" name="Google Shape;2634;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35" name="Google Shape;2635;p84"/>
              <p:cNvGrpSpPr/>
              <p:nvPr/>
            </p:nvGrpSpPr>
            <p:grpSpPr>
              <a:xfrm rot="5400000">
                <a:off x="-254004" y="4519772"/>
                <a:ext cx="152400" cy="122137"/>
                <a:chOff x="7983415" y="6582508"/>
                <a:chExt cx="152400" cy="486600"/>
              </a:xfrm>
            </p:grpSpPr>
            <p:cxnSp>
              <p:nvCxnSpPr>
                <p:cNvPr id="2636" name="Google Shape;2636;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37" name="Google Shape;2637;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38" name="Google Shape;2638;p84"/>
              <p:cNvGrpSpPr/>
              <p:nvPr/>
            </p:nvGrpSpPr>
            <p:grpSpPr>
              <a:xfrm rot="5400000">
                <a:off x="-254004" y="4046130"/>
                <a:ext cx="152400" cy="122137"/>
                <a:chOff x="7983415" y="6582508"/>
                <a:chExt cx="152400" cy="486600"/>
              </a:xfrm>
            </p:grpSpPr>
            <p:cxnSp>
              <p:nvCxnSpPr>
                <p:cNvPr id="2639" name="Google Shape;2639;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40" name="Google Shape;2640;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41" name="Google Shape;2641;p84"/>
              <p:cNvGrpSpPr/>
              <p:nvPr/>
            </p:nvGrpSpPr>
            <p:grpSpPr>
              <a:xfrm rot="5400000">
                <a:off x="-254004" y="3572488"/>
                <a:ext cx="152400" cy="122137"/>
                <a:chOff x="7983415" y="6582508"/>
                <a:chExt cx="152400" cy="486600"/>
              </a:xfrm>
            </p:grpSpPr>
            <p:cxnSp>
              <p:nvCxnSpPr>
                <p:cNvPr id="2642" name="Google Shape;2642;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43" name="Google Shape;2643;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44" name="Google Shape;2644;p84"/>
              <p:cNvGrpSpPr/>
              <p:nvPr/>
            </p:nvGrpSpPr>
            <p:grpSpPr>
              <a:xfrm rot="5400000">
                <a:off x="-254004" y="3098846"/>
                <a:ext cx="152400" cy="122137"/>
                <a:chOff x="7983415" y="6582508"/>
                <a:chExt cx="152400" cy="486600"/>
              </a:xfrm>
            </p:grpSpPr>
            <p:cxnSp>
              <p:nvCxnSpPr>
                <p:cNvPr id="2645" name="Google Shape;2645;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46" name="Google Shape;2646;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47" name="Google Shape;2647;p84"/>
              <p:cNvGrpSpPr/>
              <p:nvPr/>
            </p:nvGrpSpPr>
            <p:grpSpPr>
              <a:xfrm rot="5400000">
                <a:off x="-254004" y="2625204"/>
                <a:ext cx="152400" cy="122137"/>
                <a:chOff x="7983415" y="6582508"/>
                <a:chExt cx="152400" cy="486600"/>
              </a:xfrm>
            </p:grpSpPr>
            <p:cxnSp>
              <p:nvCxnSpPr>
                <p:cNvPr id="2648" name="Google Shape;2648;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49" name="Google Shape;2649;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50" name="Google Shape;2650;p84"/>
              <p:cNvGrpSpPr/>
              <p:nvPr/>
            </p:nvGrpSpPr>
            <p:grpSpPr>
              <a:xfrm rot="5400000">
                <a:off x="-254004" y="2151562"/>
                <a:ext cx="152400" cy="122137"/>
                <a:chOff x="7983415" y="6582508"/>
                <a:chExt cx="152400" cy="486600"/>
              </a:xfrm>
            </p:grpSpPr>
            <p:cxnSp>
              <p:nvCxnSpPr>
                <p:cNvPr id="2651" name="Google Shape;2651;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52" name="Google Shape;2652;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53" name="Google Shape;2653;p84"/>
              <p:cNvGrpSpPr/>
              <p:nvPr/>
            </p:nvGrpSpPr>
            <p:grpSpPr>
              <a:xfrm rot="5400000">
                <a:off x="-254004" y="1677920"/>
                <a:ext cx="152400" cy="122137"/>
                <a:chOff x="7983415" y="6582508"/>
                <a:chExt cx="152400" cy="486600"/>
              </a:xfrm>
            </p:grpSpPr>
            <p:cxnSp>
              <p:nvCxnSpPr>
                <p:cNvPr id="2654" name="Google Shape;2654;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55" name="Google Shape;2655;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56" name="Google Shape;2656;p84"/>
              <p:cNvGrpSpPr/>
              <p:nvPr/>
            </p:nvGrpSpPr>
            <p:grpSpPr>
              <a:xfrm rot="5400000">
                <a:off x="-254004" y="997329"/>
                <a:ext cx="152400" cy="122137"/>
                <a:chOff x="7983415" y="6582508"/>
                <a:chExt cx="152400" cy="486600"/>
              </a:xfrm>
            </p:grpSpPr>
            <p:cxnSp>
              <p:nvCxnSpPr>
                <p:cNvPr id="2657" name="Google Shape;2657;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58" name="Google Shape;2658;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659" name="Google Shape;2659;p84"/>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660" name="Google Shape;2660;p84"/>
            <p:cNvGrpSpPr/>
            <p:nvPr/>
          </p:nvGrpSpPr>
          <p:grpSpPr>
            <a:xfrm>
              <a:off x="9166485" y="454006"/>
              <a:ext cx="122137" cy="5945205"/>
              <a:chOff x="-238872" y="454006"/>
              <a:chExt cx="122137" cy="5945205"/>
            </a:xfrm>
          </p:grpSpPr>
          <p:cxnSp>
            <p:nvCxnSpPr>
              <p:cNvPr id="2661" name="Google Shape;2661;p84"/>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662" name="Google Shape;2662;p84"/>
              <p:cNvGrpSpPr/>
              <p:nvPr/>
            </p:nvGrpSpPr>
            <p:grpSpPr>
              <a:xfrm rot="5400000">
                <a:off x="-254004" y="5940698"/>
                <a:ext cx="152400" cy="122137"/>
                <a:chOff x="7983415" y="6582508"/>
                <a:chExt cx="152400" cy="486600"/>
              </a:xfrm>
            </p:grpSpPr>
            <p:cxnSp>
              <p:nvCxnSpPr>
                <p:cNvPr id="2663" name="Google Shape;2663;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64" name="Google Shape;2664;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65" name="Google Shape;2665;p84"/>
              <p:cNvGrpSpPr/>
              <p:nvPr/>
            </p:nvGrpSpPr>
            <p:grpSpPr>
              <a:xfrm rot="5400000">
                <a:off x="-254004" y="5467056"/>
                <a:ext cx="152400" cy="122137"/>
                <a:chOff x="7983415" y="6582508"/>
                <a:chExt cx="152400" cy="486600"/>
              </a:xfrm>
            </p:grpSpPr>
            <p:cxnSp>
              <p:nvCxnSpPr>
                <p:cNvPr id="2666" name="Google Shape;2666;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67" name="Google Shape;2667;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68" name="Google Shape;2668;p84"/>
              <p:cNvGrpSpPr/>
              <p:nvPr/>
            </p:nvGrpSpPr>
            <p:grpSpPr>
              <a:xfrm rot="5400000">
                <a:off x="-254004" y="4993414"/>
                <a:ext cx="152400" cy="122137"/>
                <a:chOff x="7983415" y="6582508"/>
                <a:chExt cx="152400" cy="486600"/>
              </a:xfrm>
            </p:grpSpPr>
            <p:cxnSp>
              <p:nvCxnSpPr>
                <p:cNvPr id="2669" name="Google Shape;2669;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70" name="Google Shape;2670;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71" name="Google Shape;2671;p84"/>
              <p:cNvGrpSpPr/>
              <p:nvPr/>
            </p:nvGrpSpPr>
            <p:grpSpPr>
              <a:xfrm rot="5400000">
                <a:off x="-254004" y="4519772"/>
                <a:ext cx="152400" cy="122137"/>
                <a:chOff x="7983415" y="6582508"/>
                <a:chExt cx="152400" cy="486600"/>
              </a:xfrm>
            </p:grpSpPr>
            <p:cxnSp>
              <p:nvCxnSpPr>
                <p:cNvPr id="2672" name="Google Shape;2672;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73" name="Google Shape;2673;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74" name="Google Shape;2674;p84"/>
              <p:cNvGrpSpPr/>
              <p:nvPr/>
            </p:nvGrpSpPr>
            <p:grpSpPr>
              <a:xfrm rot="5400000">
                <a:off x="-254004" y="4046130"/>
                <a:ext cx="152400" cy="122137"/>
                <a:chOff x="7983415" y="6582508"/>
                <a:chExt cx="152400" cy="486600"/>
              </a:xfrm>
            </p:grpSpPr>
            <p:cxnSp>
              <p:nvCxnSpPr>
                <p:cNvPr id="2675" name="Google Shape;2675;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76" name="Google Shape;2676;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77" name="Google Shape;2677;p84"/>
              <p:cNvGrpSpPr/>
              <p:nvPr/>
            </p:nvGrpSpPr>
            <p:grpSpPr>
              <a:xfrm rot="5400000">
                <a:off x="-254004" y="3572488"/>
                <a:ext cx="152400" cy="122137"/>
                <a:chOff x="7983415" y="6582508"/>
                <a:chExt cx="152400" cy="486600"/>
              </a:xfrm>
            </p:grpSpPr>
            <p:cxnSp>
              <p:nvCxnSpPr>
                <p:cNvPr id="2678" name="Google Shape;2678;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79" name="Google Shape;2679;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80" name="Google Shape;2680;p84"/>
              <p:cNvGrpSpPr/>
              <p:nvPr/>
            </p:nvGrpSpPr>
            <p:grpSpPr>
              <a:xfrm rot="5400000">
                <a:off x="-254004" y="3098846"/>
                <a:ext cx="152400" cy="122137"/>
                <a:chOff x="7983415" y="6582508"/>
                <a:chExt cx="152400" cy="486600"/>
              </a:xfrm>
            </p:grpSpPr>
            <p:cxnSp>
              <p:nvCxnSpPr>
                <p:cNvPr id="2681" name="Google Shape;2681;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82" name="Google Shape;2682;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83" name="Google Shape;2683;p84"/>
              <p:cNvGrpSpPr/>
              <p:nvPr/>
            </p:nvGrpSpPr>
            <p:grpSpPr>
              <a:xfrm rot="5400000">
                <a:off x="-254004" y="2625204"/>
                <a:ext cx="152400" cy="122137"/>
                <a:chOff x="7983415" y="6582508"/>
                <a:chExt cx="152400" cy="486600"/>
              </a:xfrm>
            </p:grpSpPr>
            <p:cxnSp>
              <p:nvCxnSpPr>
                <p:cNvPr id="2684" name="Google Shape;2684;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85" name="Google Shape;2685;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86" name="Google Shape;2686;p84"/>
              <p:cNvGrpSpPr/>
              <p:nvPr/>
            </p:nvGrpSpPr>
            <p:grpSpPr>
              <a:xfrm rot="5400000">
                <a:off x="-254004" y="2151562"/>
                <a:ext cx="152400" cy="122137"/>
                <a:chOff x="7983415" y="6582508"/>
                <a:chExt cx="152400" cy="486600"/>
              </a:xfrm>
            </p:grpSpPr>
            <p:cxnSp>
              <p:nvCxnSpPr>
                <p:cNvPr id="2687" name="Google Shape;2687;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88" name="Google Shape;2688;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89" name="Google Shape;2689;p84"/>
              <p:cNvGrpSpPr/>
              <p:nvPr/>
            </p:nvGrpSpPr>
            <p:grpSpPr>
              <a:xfrm rot="5400000">
                <a:off x="-254004" y="1677920"/>
                <a:ext cx="152400" cy="122137"/>
                <a:chOff x="7983415" y="6582508"/>
                <a:chExt cx="152400" cy="486600"/>
              </a:xfrm>
            </p:grpSpPr>
            <p:cxnSp>
              <p:nvCxnSpPr>
                <p:cNvPr id="2690" name="Google Shape;2690;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91" name="Google Shape;2691;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92" name="Google Shape;2692;p84"/>
              <p:cNvGrpSpPr/>
              <p:nvPr/>
            </p:nvGrpSpPr>
            <p:grpSpPr>
              <a:xfrm rot="5400000">
                <a:off x="-254004" y="997329"/>
                <a:ext cx="152400" cy="122137"/>
                <a:chOff x="7983415" y="6582508"/>
                <a:chExt cx="152400" cy="486600"/>
              </a:xfrm>
            </p:grpSpPr>
            <p:cxnSp>
              <p:nvCxnSpPr>
                <p:cNvPr id="2693" name="Google Shape;2693;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94" name="Google Shape;2694;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695" name="Google Shape;2695;p84"/>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696" name="Google Shape;2696;p84"/>
            <p:cNvGrpSpPr/>
            <p:nvPr/>
          </p:nvGrpSpPr>
          <p:grpSpPr>
            <a:xfrm>
              <a:off x="457731" y="-141189"/>
              <a:ext cx="8226688" cy="122137"/>
              <a:chOff x="457731" y="6582508"/>
              <a:chExt cx="8226688" cy="486600"/>
            </a:xfrm>
          </p:grpSpPr>
          <p:cxnSp>
            <p:nvCxnSpPr>
              <p:cNvPr id="2697" name="Google Shape;2697;p8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98" name="Google Shape;2698;p8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699" name="Google Shape;2699;p84"/>
              <p:cNvGrpSpPr/>
              <p:nvPr/>
            </p:nvGrpSpPr>
            <p:grpSpPr>
              <a:xfrm>
                <a:off x="7986158" y="6582508"/>
                <a:ext cx="152400" cy="486600"/>
                <a:chOff x="7983415" y="6582508"/>
                <a:chExt cx="152400" cy="486600"/>
              </a:xfrm>
            </p:grpSpPr>
            <p:cxnSp>
              <p:nvCxnSpPr>
                <p:cNvPr id="2700" name="Google Shape;2700;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01" name="Google Shape;2701;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02" name="Google Shape;2702;p84"/>
              <p:cNvGrpSpPr/>
              <p:nvPr/>
            </p:nvGrpSpPr>
            <p:grpSpPr>
              <a:xfrm>
                <a:off x="7287901" y="6582508"/>
                <a:ext cx="152400" cy="486600"/>
                <a:chOff x="7983415" y="6582508"/>
                <a:chExt cx="152400" cy="486600"/>
              </a:xfrm>
            </p:grpSpPr>
            <p:cxnSp>
              <p:nvCxnSpPr>
                <p:cNvPr id="2703" name="Google Shape;2703;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04" name="Google Shape;2704;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05" name="Google Shape;2705;p84"/>
              <p:cNvGrpSpPr/>
              <p:nvPr/>
            </p:nvGrpSpPr>
            <p:grpSpPr>
              <a:xfrm>
                <a:off x="6589644" y="6582508"/>
                <a:ext cx="152400" cy="486600"/>
                <a:chOff x="7983415" y="6582508"/>
                <a:chExt cx="152400" cy="486600"/>
              </a:xfrm>
            </p:grpSpPr>
            <p:cxnSp>
              <p:nvCxnSpPr>
                <p:cNvPr id="2706" name="Google Shape;2706;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07" name="Google Shape;2707;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08" name="Google Shape;2708;p84"/>
              <p:cNvGrpSpPr/>
              <p:nvPr/>
            </p:nvGrpSpPr>
            <p:grpSpPr>
              <a:xfrm>
                <a:off x="5891387" y="6582508"/>
                <a:ext cx="152400" cy="486600"/>
                <a:chOff x="7983415" y="6582508"/>
                <a:chExt cx="152400" cy="486600"/>
              </a:xfrm>
            </p:grpSpPr>
            <p:cxnSp>
              <p:nvCxnSpPr>
                <p:cNvPr id="2709" name="Google Shape;2709;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10" name="Google Shape;2710;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11" name="Google Shape;2711;p84"/>
              <p:cNvGrpSpPr/>
              <p:nvPr/>
            </p:nvGrpSpPr>
            <p:grpSpPr>
              <a:xfrm>
                <a:off x="5193130" y="6582508"/>
                <a:ext cx="152400" cy="486600"/>
                <a:chOff x="7983415" y="6582508"/>
                <a:chExt cx="152400" cy="486600"/>
              </a:xfrm>
            </p:grpSpPr>
            <p:cxnSp>
              <p:nvCxnSpPr>
                <p:cNvPr id="2712" name="Google Shape;2712;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13" name="Google Shape;2713;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14" name="Google Shape;2714;p84"/>
              <p:cNvGrpSpPr/>
              <p:nvPr/>
            </p:nvGrpSpPr>
            <p:grpSpPr>
              <a:xfrm>
                <a:off x="4494873" y="6582508"/>
                <a:ext cx="152400" cy="486600"/>
                <a:chOff x="7983415" y="6582508"/>
                <a:chExt cx="152400" cy="486600"/>
              </a:xfrm>
            </p:grpSpPr>
            <p:cxnSp>
              <p:nvCxnSpPr>
                <p:cNvPr id="2715" name="Google Shape;2715;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16" name="Google Shape;2716;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17" name="Google Shape;2717;p84"/>
              <p:cNvGrpSpPr/>
              <p:nvPr/>
            </p:nvGrpSpPr>
            <p:grpSpPr>
              <a:xfrm>
                <a:off x="3796616" y="6582508"/>
                <a:ext cx="152400" cy="486600"/>
                <a:chOff x="7983415" y="6582508"/>
                <a:chExt cx="152400" cy="486600"/>
              </a:xfrm>
            </p:grpSpPr>
            <p:cxnSp>
              <p:nvCxnSpPr>
                <p:cNvPr id="2718" name="Google Shape;2718;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19" name="Google Shape;2719;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20" name="Google Shape;2720;p84"/>
              <p:cNvGrpSpPr/>
              <p:nvPr/>
            </p:nvGrpSpPr>
            <p:grpSpPr>
              <a:xfrm>
                <a:off x="3098359" y="6582508"/>
                <a:ext cx="152400" cy="486600"/>
                <a:chOff x="7983415" y="6582508"/>
                <a:chExt cx="152400" cy="486600"/>
              </a:xfrm>
            </p:grpSpPr>
            <p:cxnSp>
              <p:nvCxnSpPr>
                <p:cNvPr id="2721" name="Google Shape;2721;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22" name="Google Shape;2722;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23" name="Google Shape;2723;p84"/>
              <p:cNvGrpSpPr/>
              <p:nvPr/>
            </p:nvGrpSpPr>
            <p:grpSpPr>
              <a:xfrm>
                <a:off x="2400102" y="6582508"/>
                <a:ext cx="152400" cy="486600"/>
                <a:chOff x="7983415" y="6582508"/>
                <a:chExt cx="152400" cy="486600"/>
              </a:xfrm>
            </p:grpSpPr>
            <p:cxnSp>
              <p:nvCxnSpPr>
                <p:cNvPr id="2724" name="Google Shape;2724;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25" name="Google Shape;2725;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26" name="Google Shape;2726;p84"/>
              <p:cNvGrpSpPr/>
              <p:nvPr/>
            </p:nvGrpSpPr>
            <p:grpSpPr>
              <a:xfrm>
                <a:off x="1701845" y="6582508"/>
                <a:ext cx="152400" cy="486600"/>
                <a:chOff x="7983415" y="6582508"/>
                <a:chExt cx="152400" cy="486600"/>
              </a:xfrm>
            </p:grpSpPr>
            <p:cxnSp>
              <p:nvCxnSpPr>
                <p:cNvPr id="2727" name="Google Shape;2727;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28" name="Google Shape;2728;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29" name="Google Shape;2729;p84"/>
              <p:cNvGrpSpPr/>
              <p:nvPr/>
            </p:nvGrpSpPr>
            <p:grpSpPr>
              <a:xfrm>
                <a:off x="1003588" y="6582508"/>
                <a:ext cx="152400" cy="486600"/>
                <a:chOff x="7983415" y="6582508"/>
                <a:chExt cx="152400" cy="486600"/>
              </a:xfrm>
            </p:grpSpPr>
            <p:cxnSp>
              <p:nvCxnSpPr>
                <p:cNvPr id="2730" name="Google Shape;2730;p8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31" name="Google Shape;2731;p8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2732" name="Google Shape;2732;p84"/>
          <p:cNvSpPr txBox="1">
            <a:spLocks noGrp="1"/>
          </p:cNvSpPr>
          <p:nvPr>
            <p:ph type="body" idx="3"/>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chemeClr val="lt2"/>
              </a:buClr>
              <a:buSzPts val="800"/>
              <a:buFont typeface="Calibri"/>
              <a:buChar char="​"/>
              <a:defRPr sz="800" b="0" i="0" u="none" strike="noStrike" cap="none">
                <a:solidFill>
                  <a:schemeClr val="lt2"/>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33"/>
        <p:cNvGrpSpPr/>
        <p:nvPr/>
      </p:nvGrpSpPr>
      <p:grpSpPr>
        <a:xfrm>
          <a:off x="0" y="0"/>
          <a:ext cx="0" cy="0"/>
          <a:chOff x="0" y="0"/>
          <a:chExt cx="0" cy="0"/>
        </a:xfrm>
      </p:grpSpPr>
      <p:sp>
        <p:nvSpPr>
          <p:cNvPr id="2734" name="Google Shape;2734;p85"/>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35" name="Google Shape;2735;p85"/>
          <p:cNvSpPr txBox="1">
            <a:spLocks noGrp="1"/>
          </p:cNvSpPr>
          <p:nvPr>
            <p:ph type="body" idx="1"/>
          </p:nvPr>
        </p:nvSpPr>
        <p:spPr>
          <a:xfrm>
            <a:off x="457732" y="3714750"/>
            <a:ext cx="1523400" cy="2684400"/>
          </a:xfrm>
          <a:prstGeom prst="rect">
            <a:avLst/>
          </a:prstGeom>
          <a:solidFill>
            <a:schemeClr val="dk2"/>
          </a:solidFill>
          <a:ln>
            <a:noFill/>
          </a:ln>
        </p:spPr>
        <p:txBody>
          <a:bodyPr spcFirstLastPara="1" wrap="square" lIns="91425" tIns="91425" rIns="91425" bIns="91425" anchor="t" anchorCtr="0"/>
          <a:lstStyle>
            <a:lvl1pPr marL="457200" marR="0" lvl="0"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1pPr>
            <a:lvl2pPr marL="914400" marR="0" lvl="1"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2pPr>
            <a:lvl3pPr marL="1371600" marR="0" lvl="2"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3pPr>
            <a:lvl4pPr marL="1828800" marR="0" lvl="3"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4pPr>
            <a:lvl5pPr marL="2286000" marR="0" lvl="4"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736" name="Google Shape;2736;p85"/>
          <p:cNvSpPr txBox="1">
            <a:spLocks noGrp="1"/>
          </p:cNvSpPr>
          <p:nvPr>
            <p:ph type="body" idx="2"/>
          </p:nvPr>
        </p:nvSpPr>
        <p:spPr>
          <a:xfrm>
            <a:off x="2133550" y="3714750"/>
            <a:ext cx="1523400" cy="2684400"/>
          </a:xfrm>
          <a:prstGeom prst="rect">
            <a:avLst/>
          </a:prstGeom>
          <a:solidFill>
            <a:schemeClr val="lt2"/>
          </a:solidFill>
          <a:ln>
            <a:noFill/>
          </a:ln>
        </p:spPr>
        <p:txBody>
          <a:bodyPr spcFirstLastPara="1" wrap="square" lIns="91425" tIns="91425" rIns="91425" bIns="91425" anchor="t" anchorCtr="0"/>
          <a:lstStyle>
            <a:lvl1pPr marL="457200" marR="0" lvl="0"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1pPr>
            <a:lvl2pPr marL="914400" marR="0" lvl="1"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2pPr>
            <a:lvl3pPr marL="1371600" marR="0" lvl="2"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3pPr>
            <a:lvl4pPr marL="1828800" marR="0" lvl="3"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4pPr>
            <a:lvl5pPr marL="2286000" marR="0" lvl="4"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737" name="Google Shape;2737;p85"/>
          <p:cNvSpPr txBox="1">
            <a:spLocks noGrp="1"/>
          </p:cNvSpPr>
          <p:nvPr>
            <p:ph type="body" idx="3"/>
          </p:nvPr>
        </p:nvSpPr>
        <p:spPr>
          <a:xfrm>
            <a:off x="3822113" y="3714750"/>
            <a:ext cx="1523400" cy="2684400"/>
          </a:xfrm>
          <a:prstGeom prst="rect">
            <a:avLst/>
          </a:prstGeom>
          <a:solidFill>
            <a:schemeClr val="accent5"/>
          </a:solidFill>
          <a:ln>
            <a:noFill/>
          </a:ln>
        </p:spPr>
        <p:txBody>
          <a:bodyPr spcFirstLastPara="1" wrap="square" lIns="91425" tIns="91425" rIns="91425" bIns="91425" anchor="t" anchorCtr="0"/>
          <a:lstStyle>
            <a:lvl1pPr marL="457200" marR="0" lvl="0"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1pPr>
            <a:lvl2pPr marL="914400" marR="0" lvl="1"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2pPr>
            <a:lvl3pPr marL="1371600" marR="0" lvl="2"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3pPr>
            <a:lvl4pPr marL="1828800" marR="0" lvl="3"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4pPr>
            <a:lvl5pPr marL="2286000" marR="0" lvl="4"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738" name="Google Shape;2738;p85"/>
          <p:cNvSpPr txBox="1">
            <a:spLocks noGrp="1"/>
          </p:cNvSpPr>
          <p:nvPr>
            <p:ph type="body" idx="4"/>
          </p:nvPr>
        </p:nvSpPr>
        <p:spPr>
          <a:xfrm>
            <a:off x="5485185" y="3714750"/>
            <a:ext cx="1523400" cy="2684400"/>
          </a:xfrm>
          <a:prstGeom prst="rect">
            <a:avLst/>
          </a:prstGeom>
          <a:solidFill>
            <a:schemeClr val="accent3"/>
          </a:solidFill>
          <a:ln>
            <a:noFill/>
          </a:ln>
        </p:spPr>
        <p:txBody>
          <a:bodyPr spcFirstLastPara="1" wrap="square" lIns="91425" tIns="91425" rIns="91425" bIns="91425" anchor="t" anchorCtr="0"/>
          <a:lstStyle>
            <a:lvl1pPr marL="457200" marR="0" lvl="0"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1pPr>
            <a:lvl2pPr marL="914400" marR="0" lvl="1"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2pPr>
            <a:lvl3pPr marL="1371600" marR="0" lvl="2"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3pPr>
            <a:lvl4pPr marL="1828800" marR="0" lvl="3"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4pPr>
            <a:lvl5pPr marL="2286000" marR="0" lvl="4"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739" name="Google Shape;2739;p85"/>
          <p:cNvSpPr txBox="1">
            <a:spLocks noGrp="1"/>
          </p:cNvSpPr>
          <p:nvPr>
            <p:ph type="body" idx="5"/>
          </p:nvPr>
        </p:nvSpPr>
        <p:spPr>
          <a:xfrm>
            <a:off x="7161002" y="3714750"/>
            <a:ext cx="1523400" cy="2684400"/>
          </a:xfrm>
          <a:prstGeom prst="rect">
            <a:avLst/>
          </a:prstGeom>
          <a:solidFill>
            <a:schemeClr val="accent1"/>
          </a:solidFill>
          <a:ln>
            <a:noFill/>
          </a:ln>
        </p:spPr>
        <p:txBody>
          <a:bodyPr spcFirstLastPara="1" wrap="square" lIns="91425" tIns="91425" rIns="91425" bIns="91425" anchor="t" anchorCtr="0"/>
          <a:lstStyle>
            <a:lvl1pPr marL="457200" marR="0" lvl="0"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1pPr>
            <a:lvl2pPr marL="914400" marR="0" lvl="1"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2pPr>
            <a:lvl3pPr marL="1371600" marR="0" lvl="2"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3pPr>
            <a:lvl4pPr marL="1828800" marR="0" lvl="3"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4pPr>
            <a:lvl5pPr marL="2286000" marR="0" lvl="4" indent="-298450" algn="l" rtl="0">
              <a:lnSpc>
                <a:spcPct val="95000"/>
              </a:lnSpc>
              <a:spcBef>
                <a:spcPts val="600"/>
              </a:spcBef>
              <a:spcAft>
                <a:spcPts val="0"/>
              </a:spcAft>
              <a:buClr>
                <a:schemeClr val="lt1"/>
              </a:buClr>
              <a:buSzPts val="1100"/>
              <a:buFont typeface="Arial"/>
              <a:buChar char="+"/>
              <a:defRPr sz="1100" b="0" i="1" u="none" strike="noStrike" cap="none">
                <a:solidFill>
                  <a:schemeClr val="lt1"/>
                </a:solidFill>
                <a:latin typeface="Cabin"/>
                <a:ea typeface="Cabin"/>
                <a:cs typeface="Cabin"/>
                <a:sym typeface="Cabin"/>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grpSp>
        <p:nvGrpSpPr>
          <p:cNvPr id="2740" name="Google Shape;2740;p85"/>
          <p:cNvGrpSpPr/>
          <p:nvPr/>
        </p:nvGrpSpPr>
        <p:grpSpPr>
          <a:xfrm>
            <a:off x="-151322" y="-141189"/>
            <a:ext cx="9439944" cy="7136549"/>
            <a:chOff x="-151322" y="-141189"/>
            <a:chExt cx="9439944" cy="7136549"/>
          </a:xfrm>
        </p:grpSpPr>
        <p:grpSp>
          <p:nvGrpSpPr>
            <p:cNvPr id="2741" name="Google Shape;2741;p85"/>
            <p:cNvGrpSpPr/>
            <p:nvPr/>
          </p:nvGrpSpPr>
          <p:grpSpPr>
            <a:xfrm>
              <a:off x="457731" y="6873224"/>
              <a:ext cx="8226688" cy="122137"/>
              <a:chOff x="457731" y="6582508"/>
              <a:chExt cx="8226688" cy="486600"/>
            </a:xfrm>
          </p:grpSpPr>
          <p:cxnSp>
            <p:nvCxnSpPr>
              <p:cNvPr id="2742" name="Google Shape;2742;p8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43" name="Google Shape;2743;p8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744" name="Google Shape;2744;p85"/>
              <p:cNvGrpSpPr/>
              <p:nvPr/>
            </p:nvGrpSpPr>
            <p:grpSpPr>
              <a:xfrm>
                <a:off x="7986158" y="6582508"/>
                <a:ext cx="152400" cy="486600"/>
                <a:chOff x="7983415" y="6582508"/>
                <a:chExt cx="152400" cy="486600"/>
              </a:xfrm>
            </p:grpSpPr>
            <p:cxnSp>
              <p:nvCxnSpPr>
                <p:cNvPr id="2745" name="Google Shape;2745;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46" name="Google Shape;2746;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47" name="Google Shape;2747;p85"/>
              <p:cNvGrpSpPr/>
              <p:nvPr/>
            </p:nvGrpSpPr>
            <p:grpSpPr>
              <a:xfrm>
                <a:off x="7287901" y="6582508"/>
                <a:ext cx="152400" cy="486600"/>
                <a:chOff x="7983415" y="6582508"/>
                <a:chExt cx="152400" cy="486600"/>
              </a:xfrm>
            </p:grpSpPr>
            <p:cxnSp>
              <p:nvCxnSpPr>
                <p:cNvPr id="2748" name="Google Shape;2748;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49" name="Google Shape;2749;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50" name="Google Shape;2750;p85"/>
              <p:cNvGrpSpPr/>
              <p:nvPr/>
            </p:nvGrpSpPr>
            <p:grpSpPr>
              <a:xfrm>
                <a:off x="6589644" y="6582508"/>
                <a:ext cx="152400" cy="486600"/>
                <a:chOff x="7983415" y="6582508"/>
                <a:chExt cx="152400" cy="486600"/>
              </a:xfrm>
            </p:grpSpPr>
            <p:cxnSp>
              <p:nvCxnSpPr>
                <p:cNvPr id="2751" name="Google Shape;2751;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52" name="Google Shape;2752;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53" name="Google Shape;2753;p85"/>
              <p:cNvGrpSpPr/>
              <p:nvPr/>
            </p:nvGrpSpPr>
            <p:grpSpPr>
              <a:xfrm>
                <a:off x="5891387" y="6582508"/>
                <a:ext cx="152400" cy="486600"/>
                <a:chOff x="7983415" y="6582508"/>
                <a:chExt cx="152400" cy="486600"/>
              </a:xfrm>
            </p:grpSpPr>
            <p:cxnSp>
              <p:nvCxnSpPr>
                <p:cNvPr id="2754" name="Google Shape;2754;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55" name="Google Shape;2755;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56" name="Google Shape;2756;p85"/>
              <p:cNvGrpSpPr/>
              <p:nvPr/>
            </p:nvGrpSpPr>
            <p:grpSpPr>
              <a:xfrm>
                <a:off x="5193130" y="6582508"/>
                <a:ext cx="152400" cy="486600"/>
                <a:chOff x="7983415" y="6582508"/>
                <a:chExt cx="152400" cy="486600"/>
              </a:xfrm>
            </p:grpSpPr>
            <p:cxnSp>
              <p:nvCxnSpPr>
                <p:cNvPr id="2757" name="Google Shape;2757;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58" name="Google Shape;2758;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59" name="Google Shape;2759;p85"/>
              <p:cNvGrpSpPr/>
              <p:nvPr/>
            </p:nvGrpSpPr>
            <p:grpSpPr>
              <a:xfrm>
                <a:off x="4494873" y="6582508"/>
                <a:ext cx="152400" cy="486600"/>
                <a:chOff x="7983415" y="6582508"/>
                <a:chExt cx="152400" cy="486600"/>
              </a:xfrm>
            </p:grpSpPr>
            <p:cxnSp>
              <p:nvCxnSpPr>
                <p:cNvPr id="2760" name="Google Shape;2760;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61" name="Google Shape;2761;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62" name="Google Shape;2762;p85"/>
              <p:cNvGrpSpPr/>
              <p:nvPr/>
            </p:nvGrpSpPr>
            <p:grpSpPr>
              <a:xfrm>
                <a:off x="3796616" y="6582508"/>
                <a:ext cx="152400" cy="486600"/>
                <a:chOff x="7983415" y="6582508"/>
                <a:chExt cx="152400" cy="486600"/>
              </a:xfrm>
            </p:grpSpPr>
            <p:cxnSp>
              <p:nvCxnSpPr>
                <p:cNvPr id="2763" name="Google Shape;2763;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64" name="Google Shape;2764;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65" name="Google Shape;2765;p85"/>
              <p:cNvGrpSpPr/>
              <p:nvPr/>
            </p:nvGrpSpPr>
            <p:grpSpPr>
              <a:xfrm>
                <a:off x="3098359" y="6582508"/>
                <a:ext cx="152400" cy="486600"/>
                <a:chOff x="7983415" y="6582508"/>
                <a:chExt cx="152400" cy="486600"/>
              </a:xfrm>
            </p:grpSpPr>
            <p:cxnSp>
              <p:nvCxnSpPr>
                <p:cNvPr id="2766" name="Google Shape;2766;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67" name="Google Shape;2767;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68" name="Google Shape;2768;p85"/>
              <p:cNvGrpSpPr/>
              <p:nvPr/>
            </p:nvGrpSpPr>
            <p:grpSpPr>
              <a:xfrm>
                <a:off x="2400102" y="6582508"/>
                <a:ext cx="152400" cy="486600"/>
                <a:chOff x="7983415" y="6582508"/>
                <a:chExt cx="152400" cy="486600"/>
              </a:xfrm>
            </p:grpSpPr>
            <p:cxnSp>
              <p:nvCxnSpPr>
                <p:cNvPr id="2769" name="Google Shape;2769;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70" name="Google Shape;2770;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71" name="Google Shape;2771;p85"/>
              <p:cNvGrpSpPr/>
              <p:nvPr/>
            </p:nvGrpSpPr>
            <p:grpSpPr>
              <a:xfrm>
                <a:off x="1701845" y="6582508"/>
                <a:ext cx="152400" cy="486600"/>
                <a:chOff x="7983415" y="6582508"/>
                <a:chExt cx="152400" cy="486600"/>
              </a:xfrm>
            </p:grpSpPr>
            <p:cxnSp>
              <p:nvCxnSpPr>
                <p:cNvPr id="2772" name="Google Shape;2772;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73" name="Google Shape;2773;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74" name="Google Shape;2774;p85"/>
              <p:cNvGrpSpPr/>
              <p:nvPr/>
            </p:nvGrpSpPr>
            <p:grpSpPr>
              <a:xfrm>
                <a:off x="1003588" y="6582508"/>
                <a:ext cx="152400" cy="486600"/>
                <a:chOff x="7983415" y="6582508"/>
                <a:chExt cx="152400" cy="486600"/>
              </a:xfrm>
            </p:grpSpPr>
            <p:cxnSp>
              <p:nvCxnSpPr>
                <p:cNvPr id="2775" name="Google Shape;2775;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76" name="Google Shape;2776;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777" name="Google Shape;2777;p85"/>
            <p:cNvGrpSpPr/>
            <p:nvPr/>
          </p:nvGrpSpPr>
          <p:grpSpPr>
            <a:xfrm>
              <a:off x="-151322" y="454006"/>
              <a:ext cx="122137" cy="5945205"/>
              <a:chOff x="-238872" y="454006"/>
              <a:chExt cx="122137" cy="5945205"/>
            </a:xfrm>
          </p:grpSpPr>
          <p:cxnSp>
            <p:nvCxnSpPr>
              <p:cNvPr id="2778" name="Google Shape;2778;p85"/>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779" name="Google Shape;2779;p85"/>
              <p:cNvGrpSpPr/>
              <p:nvPr/>
            </p:nvGrpSpPr>
            <p:grpSpPr>
              <a:xfrm rot="5400000">
                <a:off x="-254004" y="5940698"/>
                <a:ext cx="152400" cy="122137"/>
                <a:chOff x="7983415" y="6582508"/>
                <a:chExt cx="152400" cy="486600"/>
              </a:xfrm>
            </p:grpSpPr>
            <p:cxnSp>
              <p:nvCxnSpPr>
                <p:cNvPr id="2780" name="Google Shape;2780;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81" name="Google Shape;2781;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82" name="Google Shape;2782;p85"/>
              <p:cNvGrpSpPr/>
              <p:nvPr/>
            </p:nvGrpSpPr>
            <p:grpSpPr>
              <a:xfrm rot="5400000">
                <a:off x="-254004" y="5467056"/>
                <a:ext cx="152400" cy="122137"/>
                <a:chOff x="7983415" y="6582508"/>
                <a:chExt cx="152400" cy="486600"/>
              </a:xfrm>
            </p:grpSpPr>
            <p:cxnSp>
              <p:nvCxnSpPr>
                <p:cNvPr id="2783" name="Google Shape;2783;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84" name="Google Shape;2784;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85" name="Google Shape;2785;p85"/>
              <p:cNvGrpSpPr/>
              <p:nvPr/>
            </p:nvGrpSpPr>
            <p:grpSpPr>
              <a:xfrm rot="5400000">
                <a:off x="-254004" y="4993414"/>
                <a:ext cx="152400" cy="122137"/>
                <a:chOff x="7983415" y="6582508"/>
                <a:chExt cx="152400" cy="486600"/>
              </a:xfrm>
            </p:grpSpPr>
            <p:cxnSp>
              <p:nvCxnSpPr>
                <p:cNvPr id="2786" name="Google Shape;2786;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87" name="Google Shape;2787;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88" name="Google Shape;2788;p85"/>
              <p:cNvGrpSpPr/>
              <p:nvPr/>
            </p:nvGrpSpPr>
            <p:grpSpPr>
              <a:xfrm rot="5400000">
                <a:off x="-254004" y="4519772"/>
                <a:ext cx="152400" cy="122137"/>
                <a:chOff x="7983415" y="6582508"/>
                <a:chExt cx="152400" cy="486600"/>
              </a:xfrm>
            </p:grpSpPr>
            <p:cxnSp>
              <p:nvCxnSpPr>
                <p:cNvPr id="2789" name="Google Shape;2789;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90" name="Google Shape;2790;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91" name="Google Shape;2791;p85"/>
              <p:cNvGrpSpPr/>
              <p:nvPr/>
            </p:nvGrpSpPr>
            <p:grpSpPr>
              <a:xfrm rot="5400000">
                <a:off x="-254004" y="4046130"/>
                <a:ext cx="152400" cy="122137"/>
                <a:chOff x="7983415" y="6582508"/>
                <a:chExt cx="152400" cy="486600"/>
              </a:xfrm>
            </p:grpSpPr>
            <p:cxnSp>
              <p:nvCxnSpPr>
                <p:cNvPr id="2792" name="Google Shape;2792;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93" name="Google Shape;2793;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94" name="Google Shape;2794;p85"/>
              <p:cNvGrpSpPr/>
              <p:nvPr/>
            </p:nvGrpSpPr>
            <p:grpSpPr>
              <a:xfrm rot="5400000">
                <a:off x="-254004" y="3572488"/>
                <a:ext cx="152400" cy="122137"/>
                <a:chOff x="7983415" y="6582508"/>
                <a:chExt cx="152400" cy="486600"/>
              </a:xfrm>
            </p:grpSpPr>
            <p:cxnSp>
              <p:nvCxnSpPr>
                <p:cNvPr id="2795" name="Google Shape;2795;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96" name="Google Shape;2796;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97" name="Google Shape;2797;p85"/>
              <p:cNvGrpSpPr/>
              <p:nvPr/>
            </p:nvGrpSpPr>
            <p:grpSpPr>
              <a:xfrm rot="5400000">
                <a:off x="-254004" y="3098846"/>
                <a:ext cx="152400" cy="122137"/>
                <a:chOff x="7983415" y="6582508"/>
                <a:chExt cx="152400" cy="486600"/>
              </a:xfrm>
            </p:grpSpPr>
            <p:cxnSp>
              <p:nvCxnSpPr>
                <p:cNvPr id="2798" name="Google Shape;2798;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99" name="Google Shape;2799;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00" name="Google Shape;2800;p85"/>
              <p:cNvGrpSpPr/>
              <p:nvPr/>
            </p:nvGrpSpPr>
            <p:grpSpPr>
              <a:xfrm rot="5400000">
                <a:off x="-254004" y="2625204"/>
                <a:ext cx="152400" cy="122137"/>
                <a:chOff x="7983415" y="6582508"/>
                <a:chExt cx="152400" cy="486600"/>
              </a:xfrm>
            </p:grpSpPr>
            <p:cxnSp>
              <p:nvCxnSpPr>
                <p:cNvPr id="2801" name="Google Shape;2801;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02" name="Google Shape;2802;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03" name="Google Shape;2803;p85"/>
              <p:cNvGrpSpPr/>
              <p:nvPr/>
            </p:nvGrpSpPr>
            <p:grpSpPr>
              <a:xfrm rot="5400000">
                <a:off x="-254004" y="2151562"/>
                <a:ext cx="152400" cy="122137"/>
                <a:chOff x="7983415" y="6582508"/>
                <a:chExt cx="152400" cy="486600"/>
              </a:xfrm>
            </p:grpSpPr>
            <p:cxnSp>
              <p:nvCxnSpPr>
                <p:cNvPr id="2804" name="Google Shape;2804;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05" name="Google Shape;2805;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06" name="Google Shape;2806;p85"/>
              <p:cNvGrpSpPr/>
              <p:nvPr/>
            </p:nvGrpSpPr>
            <p:grpSpPr>
              <a:xfrm rot="5400000">
                <a:off x="-254004" y="1677920"/>
                <a:ext cx="152400" cy="122137"/>
                <a:chOff x="7983415" y="6582508"/>
                <a:chExt cx="152400" cy="486600"/>
              </a:xfrm>
            </p:grpSpPr>
            <p:cxnSp>
              <p:nvCxnSpPr>
                <p:cNvPr id="2807" name="Google Shape;2807;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08" name="Google Shape;2808;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09" name="Google Shape;2809;p85"/>
              <p:cNvGrpSpPr/>
              <p:nvPr/>
            </p:nvGrpSpPr>
            <p:grpSpPr>
              <a:xfrm rot="5400000">
                <a:off x="-254004" y="997329"/>
                <a:ext cx="152400" cy="122137"/>
                <a:chOff x="7983415" y="6582508"/>
                <a:chExt cx="152400" cy="486600"/>
              </a:xfrm>
            </p:grpSpPr>
            <p:cxnSp>
              <p:nvCxnSpPr>
                <p:cNvPr id="2810" name="Google Shape;2810;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11" name="Google Shape;2811;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812" name="Google Shape;2812;p85"/>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813" name="Google Shape;2813;p85"/>
            <p:cNvGrpSpPr/>
            <p:nvPr/>
          </p:nvGrpSpPr>
          <p:grpSpPr>
            <a:xfrm>
              <a:off x="9166485" y="454006"/>
              <a:ext cx="122137" cy="5945205"/>
              <a:chOff x="-238872" y="454006"/>
              <a:chExt cx="122137" cy="5945205"/>
            </a:xfrm>
          </p:grpSpPr>
          <p:cxnSp>
            <p:nvCxnSpPr>
              <p:cNvPr id="2814" name="Google Shape;2814;p85"/>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815" name="Google Shape;2815;p85"/>
              <p:cNvGrpSpPr/>
              <p:nvPr/>
            </p:nvGrpSpPr>
            <p:grpSpPr>
              <a:xfrm rot="5400000">
                <a:off x="-254004" y="5940698"/>
                <a:ext cx="152400" cy="122137"/>
                <a:chOff x="7983415" y="6582508"/>
                <a:chExt cx="152400" cy="486600"/>
              </a:xfrm>
            </p:grpSpPr>
            <p:cxnSp>
              <p:nvCxnSpPr>
                <p:cNvPr id="2816" name="Google Shape;2816;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17" name="Google Shape;2817;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18" name="Google Shape;2818;p85"/>
              <p:cNvGrpSpPr/>
              <p:nvPr/>
            </p:nvGrpSpPr>
            <p:grpSpPr>
              <a:xfrm rot="5400000">
                <a:off x="-254004" y="5467056"/>
                <a:ext cx="152400" cy="122137"/>
                <a:chOff x="7983415" y="6582508"/>
                <a:chExt cx="152400" cy="486600"/>
              </a:xfrm>
            </p:grpSpPr>
            <p:cxnSp>
              <p:nvCxnSpPr>
                <p:cNvPr id="2819" name="Google Shape;2819;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20" name="Google Shape;2820;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21" name="Google Shape;2821;p85"/>
              <p:cNvGrpSpPr/>
              <p:nvPr/>
            </p:nvGrpSpPr>
            <p:grpSpPr>
              <a:xfrm rot="5400000">
                <a:off x="-254004" y="4993414"/>
                <a:ext cx="152400" cy="122137"/>
                <a:chOff x="7983415" y="6582508"/>
                <a:chExt cx="152400" cy="486600"/>
              </a:xfrm>
            </p:grpSpPr>
            <p:cxnSp>
              <p:nvCxnSpPr>
                <p:cNvPr id="2822" name="Google Shape;2822;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23" name="Google Shape;2823;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24" name="Google Shape;2824;p85"/>
              <p:cNvGrpSpPr/>
              <p:nvPr/>
            </p:nvGrpSpPr>
            <p:grpSpPr>
              <a:xfrm rot="5400000">
                <a:off x="-254004" y="4519772"/>
                <a:ext cx="152400" cy="122137"/>
                <a:chOff x="7983415" y="6582508"/>
                <a:chExt cx="152400" cy="486600"/>
              </a:xfrm>
            </p:grpSpPr>
            <p:cxnSp>
              <p:nvCxnSpPr>
                <p:cNvPr id="2825" name="Google Shape;2825;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26" name="Google Shape;2826;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27" name="Google Shape;2827;p85"/>
              <p:cNvGrpSpPr/>
              <p:nvPr/>
            </p:nvGrpSpPr>
            <p:grpSpPr>
              <a:xfrm rot="5400000">
                <a:off x="-254004" y="4046130"/>
                <a:ext cx="152400" cy="122137"/>
                <a:chOff x="7983415" y="6582508"/>
                <a:chExt cx="152400" cy="486600"/>
              </a:xfrm>
            </p:grpSpPr>
            <p:cxnSp>
              <p:nvCxnSpPr>
                <p:cNvPr id="2828" name="Google Shape;2828;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29" name="Google Shape;2829;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30" name="Google Shape;2830;p85"/>
              <p:cNvGrpSpPr/>
              <p:nvPr/>
            </p:nvGrpSpPr>
            <p:grpSpPr>
              <a:xfrm rot="5400000">
                <a:off x="-254004" y="3572488"/>
                <a:ext cx="152400" cy="122137"/>
                <a:chOff x="7983415" y="6582508"/>
                <a:chExt cx="152400" cy="486600"/>
              </a:xfrm>
            </p:grpSpPr>
            <p:cxnSp>
              <p:nvCxnSpPr>
                <p:cNvPr id="2831" name="Google Shape;2831;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32" name="Google Shape;2832;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33" name="Google Shape;2833;p85"/>
              <p:cNvGrpSpPr/>
              <p:nvPr/>
            </p:nvGrpSpPr>
            <p:grpSpPr>
              <a:xfrm rot="5400000">
                <a:off x="-254004" y="3098846"/>
                <a:ext cx="152400" cy="122137"/>
                <a:chOff x="7983415" y="6582508"/>
                <a:chExt cx="152400" cy="486600"/>
              </a:xfrm>
            </p:grpSpPr>
            <p:cxnSp>
              <p:nvCxnSpPr>
                <p:cNvPr id="2834" name="Google Shape;2834;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35" name="Google Shape;2835;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36" name="Google Shape;2836;p85"/>
              <p:cNvGrpSpPr/>
              <p:nvPr/>
            </p:nvGrpSpPr>
            <p:grpSpPr>
              <a:xfrm rot="5400000">
                <a:off x="-254004" y="2625204"/>
                <a:ext cx="152400" cy="122137"/>
                <a:chOff x="7983415" y="6582508"/>
                <a:chExt cx="152400" cy="486600"/>
              </a:xfrm>
            </p:grpSpPr>
            <p:cxnSp>
              <p:nvCxnSpPr>
                <p:cNvPr id="2837" name="Google Shape;2837;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38" name="Google Shape;2838;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39" name="Google Shape;2839;p85"/>
              <p:cNvGrpSpPr/>
              <p:nvPr/>
            </p:nvGrpSpPr>
            <p:grpSpPr>
              <a:xfrm rot="5400000">
                <a:off x="-254004" y="2151562"/>
                <a:ext cx="152400" cy="122137"/>
                <a:chOff x="7983415" y="6582508"/>
                <a:chExt cx="152400" cy="486600"/>
              </a:xfrm>
            </p:grpSpPr>
            <p:cxnSp>
              <p:nvCxnSpPr>
                <p:cNvPr id="2840" name="Google Shape;2840;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41" name="Google Shape;2841;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42" name="Google Shape;2842;p85"/>
              <p:cNvGrpSpPr/>
              <p:nvPr/>
            </p:nvGrpSpPr>
            <p:grpSpPr>
              <a:xfrm rot="5400000">
                <a:off x="-254004" y="1677920"/>
                <a:ext cx="152400" cy="122137"/>
                <a:chOff x="7983415" y="6582508"/>
                <a:chExt cx="152400" cy="486600"/>
              </a:xfrm>
            </p:grpSpPr>
            <p:cxnSp>
              <p:nvCxnSpPr>
                <p:cNvPr id="2843" name="Google Shape;2843;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44" name="Google Shape;2844;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45" name="Google Shape;2845;p85"/>
              <p:cNvGrpSpPr/>
              <p:nvPr/>
            </p:nvGrpSpPr>
            <p:grpSpPr>
              <a:xfrm rot="5400000">
                <a:off x="-254004" y="997329"/>
                <a:ext cx="152400" cy="122137"/>
                <a:chOff x="7983415" y="6582508"/>
                <a:chExt cx="152400" cy="486600"/>
              </a:xfrm>
            </p:grpSpPr>
            <p:cxnSp>
              <p:nvCxnSpPr>
                <p:cNvPr id="2846" name="Google Shape;2846;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47" name="Google Shape;2847;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848" name="Google Shape;2848;p85"/>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849" name="Google Shape;2849;p85"/>
            <p:cNvGrpSpPr/>
            <p:nvPr/>
          </p:nvGrpSpPr>
          <p:grpSpPr>
            <a:xfrm>
              <a:off x="457731" y="-141189"/>
              <a:ext cx="8226688" cy="122137"/>
              <a:chOff x="457731" y="6582508"/>
              <a:chExt cx="8226688" cy="486600"/>
            </a:xfrm>
          </p:grpSpPr>
          <p:cxnSp>
            <p:nvCxnSpPr>
              <p:cNvPr id="2850" name="Google Shape;2850;p8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51" name="Google Shape;2851;p8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852" name="Google Shape;2852;p85"/>
              <p:cNvGrpSpPr/>
              <p:nvPr/>
            </p:nvGrpSpPr>
            <p:grpSpPr>
              <a:xfrm>
                <a:off x="7986158" y="6582508"/>
                <a:ext cx="152400" cy="486600"/>
                <a:chOff x="7983415" y="6582508"/>
                <a:chExt cx="152400" cy="486600"/>
              </a:xfrm>
            </p:grpSpPr>
            <p:cxnSp>
              <p:nvCxnSpPr>
                <p:cNvPr id="2853" name="Google Shape;2853;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54" name="Google Shape;2854;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55" name="Google Shape;2855;p85"/>
              <p:cNvGrpSpPr/>
              <p:nvPr/>
            </p:nvGrpSpPr>
            <p:grpSpPr>
              <a:xfrm>
                <a:off x="7287901" y="6582508"/>
                <a:ext cx="152400" cy="486600"/>
                <a:chOff x="7983415" y="6582508"/>
                <a:chExt cx="152400" cy="486600"/>
              </a:xfrm>
            </p:grpSpPr>
            <p:cxnSp>
              <p:nvCxnSpPr>
                <p:cNvPr id="2856" name="Google Shape;2856;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57" name="Google Shape;2857;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58" name="Google Shape;2858;p85"/>
              <p:cNvGrpSpPr/>
              <p:nvPr/>
            </p:nvGrpSpPr>
            <p:grpSpPr>
              <a:xfrm>
                <a:off x="6589644" y="6582508"/>
                <a:ext cx="152400" cy="486600"/>
                <a:chOff x="7983415" y="6582508"/>
                <a:chExt cx="152400" cy="486600"/>
              </a:xfrm>
            </p:grpSpPr>
            <p:cxnSp>
              <p:nvCxnSpPr>
                <p:cNvPr id="2859" name="Google Shape;2859;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60" name="Google Shape;2860;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61" name="Google Shape;2861;p85"/>
              <p:cNvGrpSpPr/>
              <p:nvPr/>
            </p:nvGrpSpPr>
            <p:grpSpPr>
              <a:xfrm>
                <a:off x="5891387" y="6582508"/>
                <a:ext cx="152400" cy="486600"/>
                <a:chOff x="7983415" y="6582508"/>
                <a:chExt cx="152400" cy="486600"/>
              </a:xfrm>
            </p:grpSpPr>
            <p:cxnSp>
              <p:nvCxnSpPr>
                <p:cNvPr id="2862" name="Google Shape;2862;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63" name="Google Shape;2863;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64" name="Google Shape;2864;p85"/>
              <p:cNvGrpSpPr/>
              <p:nvPr/>
            </p:nvGrpSpPr>
            <p:grpSpPr>
              <a:xfrm>
                <a:off x="5193130" y="6582508"/>
                <a:ext cx="152400" cy="486600"/>
                <a:chOff x="7983415" y="6582508"/>
                <a:chExt cx="152400" cy="486600"/>
              </a:xfrm>
            </p:grpSpPr>
            <p:cxnSp>
              <p:nvCxnSpPr>
                <p:cNvPr id="2865" name="Google Shape;2865;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66" name="Google Shape;2866;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67" name="Google Shape;2867;p85"/>
              <p:cNvGrpSpPr/>
              <p:nvPr/>
            </p:nvGrpSpPr>
            <p:grpSpPr>
              <a:xfrm>
                <a:off x="4494873" y="6582508"/>
                <a:ext cx="152400" cy="486600"/>
                <a:chOff x="7983415" y="6582508"/>
                <a:chExt cx="152400" cy="486600"/>
              </a:xfrm>
            </p:grpSpPr>
            <p:cxnSp>
              <p:nvCxnSpPr>
                <p:cNvPr id="2868" name="Google Shape;2868;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69" name="Google Shape;2869;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70" name="Google Shape;2870;p85"/>
              <p:cNvGrpSpPr/>
              <p:nvPr/>
            </p:nvGrpSpPr>
            <p:grpSpPr>
              <a:xfrm>
                <a:off x="3796616" y="6582508"/>
                <a:ext cx="152400" cy="486600"/>
                <a:chOff x="7983415" y="6582508"/>
                <a:chExt cx="152400" cy="486600"/>
              </a:xfrm>
            </p:grpSpPr>
            <p:cxnSp>
              <p:nvCxnSpPr>
                <p:cNvPr id="2871" name="Google Shape;2871;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72" name="Google Shape;2872;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73" name="Google Shape;2873;p85"/>
              <p:cNvGrpSpPr/>
              <p:nvPr/>
            </p:nvGrpSpPr>
            <p:grpSpPr>
              <a:xfrm>
                <a:off x="3098359" y="6582508"/>
                <a:ext cx="152400" cy="486600"/>
                <a:chOff x="7983415" y="6582508"/>
                <a:chExt cx="152400" cy="486600"/>
              </a:xfrm>
            </p:grpSpPr>
            <p:cxnSp>
              <p:nvCxnSpPr>
                <p:cNvPr id="2874" name="Google Shape;2874;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75" name="Google Shape;2875;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76" name="Google Shape;2876;p85"/>
              <p:cNvGrpSpPr/>
              <p:nvPr/>
            </p:nvGrpSpPr>
            <p:grpSpPr>
              <a:xfrm>
                <a:off x="2400102" y="6582508"/>
                <a:ext cx="152400" cy="486600"/>
                <a:chOff x="7983415" y="6582508"/>
                <a:chExt cx="152400" cy="486600"/>
              </a:xfrm>
            </p:grpSpPr>
            <p:cxnSp>
              <p:nvCxnSpPr>
                <p:cNvPr id="2877" name="Google Shape;2877;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78" name="Google Shape;2878;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79" name="Google Shape;2879;p85"/>
              <p:cNvGrpSpPr/>
              <p:nvPr/>
            </p:nvGrpSpPr>
            <p:grpSpPr>
              <a:xfrm>
                <a:off x="1701845" y="6582508"/>
                <a:ext cx="152400" cy="486600"/>
                <a:chOff x="7983415" y="6582508"/>
                <a:chExt cx="152400" cy="486600"/>
              </a:xfrm>
            </p:grpSpPr>
            <p:cxnSp>
              <p:nvCxnSpPr>
                <p:cNvPr id="2880" name="Google Shape;2880;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81" name="Google Shape;2881;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82" name="Google Shape;2882;p85"/>
              <p:cNvGrpSpPr/>
              <p:nvPr/>
            </p:nvGrpSpPr>
            <p:grpSpPr>
              <a:xfrm>
                <a:off x="1003588" y="6582508"/>
                <a:ext cx="152400" cy="486600"/>
                <a:chOff x="7983415" y="6582508"/>
                <a:chExt cx="152400" cy="486600"/>
              </a:xfrm>
            </p:grpSpPr>
            <p:cxnSp>
              <p:nvCxnSpPr>
                <p:cNvPr id="2883" name="Google Shape;2883;p8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84" name="Google Shape;2884;p8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cxnSp>
        <p:nvCxnSpPr>
          <p:cNvPr id="2885" name="Google Shape;2885;p85"/>
          <p:cNvCxnSpPr/>
          <p:nvPr/>
        </p:nvCxnSpPr>
        <p:spPr>
          <a:xfrm>
            <a:off x="459580" y="2609850"/>
            <a:ext cx="1521600" cy="0"/>
          </a:xfrm>
          <a:prstGeom prst="straightConnector1">
            <a:avLst/>
          </a:prstGeom>
          <a:noFill/>
          <a:ln w="9525" cap="flat" cmpd="sng">
            <a:solidFill>
              <a:schemeClr val="dk2"/>
            </a:solidFill>
            <a:prstDash val="solid"/>
            <a:round/>
            <a:headEnd type="none" w="sm" len="sm"/>
            <a:tailEnd type="none" w="sm" len="sm"/>
          </a:ln>
        </p:spPr>
      </p:cxnSp>
      <p:cxnSp>
        <p:nvCxnSpPr>
          <p:cNvPr id="2886" name="Google Shape;2886;p85"/>
          <p:cNvCxnSpPr/>
          <p:nvPr/>
        </p:nvCxnSpPr>
        <p:spPr>
          <a:xfrm>
            <a:off x="2135398" y="2609850"/>
            <a:ext cx="1521600" cy="0"/>
          </a:xfrm>
          <a:prstGeom prst="straightConnector1">
            <a:avLst/>
          </a:prstGeom>
          <a:noFill/>
          <a:ln w="9525" cap="flat" cmpd="sng">
            <a:solidFill>
              <a:schemeClr val="accent4"/>
            </a:solidFill>
            <a:prstDash val="solid"/>
            <a:round/>
            <a:headEnd type="none" w="sm" len="sm"/>
            <a:tailEnd type="none" w="sm" len="sm"/>
          </a:ln>
        </p:spPr>
      </p:cxnSp>
      <p:cxnSp>
        <p:nvCxnSpPr>
          <p:cNvPr id="2887" name="Google Shape;2887;p85"/>
          <p:cNvCxnSpPr/>
          <p:nvPr/>
        </p:nvCxnSpPr>
        <p:spPr>
          <a:xfrm>
            <a:off x="3823961" y="2609850"/>
            <a:ext cx="1521600" cy="0"/>
          </a:xfrm>
          <a:prstGeom prst="straightConnector1">
            <a:avLst/>
          </a:prstGeom>
          <a:noFill/>
          <a:ln w="9525" cap="flat" cmpd="sng">
            <a:solidFill>
              <a:schemeClr val="accent2"/>
            </a:solidFill>
            <a:prstDash val="solid"/>
            <a:round/>
            <a:headEnd type="none" w="sm" len="sm"/>
            <a:tailEnd type="none" w="sm" len="sm"/>
          </a:ln>
        </p:spPr>
      </p:cxnSp>
      <p:cxnSp>
        <p:nvCxnSpPr>
          <p:cNvPr id="2888" name="Google Shape;2888;p85"/>
          <p:cNvCxnSpPr/>
          <p:nvPr/>
        </p:nvCxnSpPr>
        <p:spPr>
          <a:xfrm>
            <a:off x="5487033" y="2609850"/>
            <a:ext cx="1521600" cy="0"/>
          </a:xfrm>
          <a:prstGeom prst="straightConnector1">
            <a:avLst/>
          </a:prstGeom>
          <a:noFill/>
          <a:ln w="9525" cap="flat" cmpd="sng">
            <a:solidFill>
              <a:schemeClr val="accent3"/>
            </a:solidFill>
            <a:prstDash val="solid"/>
            <a:round/>
            <a:headEnd type="none" w="sm" len="sm"/>
            <a:tailEnd type="none" w="sm" len="sm"/>
          </a:ln>
        </p:spPr>
      </p:cxnSp>
      <p:cxnSp>
        <p:nvCxnSpPr>
          <p:cNvPr id="2889" name="Google Shape;2889;p85"/>
          <p:cNvCxnSpPr/>
          <p:nvPr/>
        </p:nvCxnSpPr>
        <p:spPr>
          <a:xfrm>
            <a:off x="7162850" y="2609850"/>
            <a:ext cx="1521600" cy="0"/>
          </a:xfrm>
          <a:prstGeom prst="straightConnector1">
            <a:avLst/>
          </a:prstGeom>
          <a:noFill/>
          <a:ln w="9525" cap="flat" cmpd="sng">
            <a:solidFill>
              <a:schemeClr val="accent1"/>
            </a:solidFill>
            <a:prstDash val="solid"/>
            <a:round/>
            <a:headEnd type="none" w="sm" len="sm"/>
            <a:tailEnd type="none" w="sm" len="sm"/>
          </a:ln>
        </p:spPr>
      </p:cxnSp>
      <p:sp>
        <p:nvSpPr>
          <p:cNvPr id="2890" name="Google Shape;2890;p85"/>
          <p:cNvSpPr txBox="1">
            <a:spLocks noGrp="1"/>
          </p:cNvSpPr>
          <p:nvPr>
            <p:ph type="body" idx="6"/>
          </p:nvPr>
        </p:nvSpPr>
        <p:spPr>
          <a:xfrm>
            <a:off x="2133600" y="2762473"/>
            <a:ext cx="1524000" cy="952200"/>
          </a:xfrm>
          <a:prstGeom prst="rect">
            <a:avLst/>
          </a:prstGeom>
          <a:noFill/>
          <a:ln>
            <a:noFill/>
          </a:ln>
        </p:spPr>
        <p:txBody>
          <a:bodyPr spcFirstLastPara="1" wrap="square" lIns="91425" tIns="91425" rIns="91425" bIns="91425" anchor="t" anchorCtr="0"/>
          <a:lstStyle>
            <a:lvl1pPr marL="457200" marR="0" lvl="0" indent="-342900" algn="l" rtl="0">
              <a:lnSpc>
                <a:spcPct val="95000"/>
              </a:lnSpc>
              <a:spcBef>
                <a:spcPts val="600"/>
              </a:spcBef>
              <a:spcAft>
                <a:spcPts val="0"/>
              </a:spcAft>
              <a:buClr>
                <a:schemeClr val="lt2"/>
              </a:buClr>
              <a:buSzPts val="1800"/>
              <a:buFont typeface="Calibri"/>
              <a:buChar char="​"/>
              <a:defRPr sz="1800" b="0" i="0" u="none" strike="noStrike" cap="none">
                <a:solidFill>
                  <a:schemeClr val="lt2"/>
                </a:solidFill>
                <a:latin typeface="Cabin"/>
                <a:ea typeface="Cabin"/>
                <a:cs typeface="Cabin"/>
                <a:sym typeface="Cabin"/>
              </a:defRPr>
            </a:lvl1pPr>
            <a:lvl2pPr marL="914400" marR="0" lvl="1" indent="-304800" algn="l" rtl="0">
              <a:lnSpc>
                <a:spcPct val="85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2pPr>
            <a:lvl3pPr marL="1371600" marR="0" lvl="2"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3pPr>
            <a:lvl4pPr marL="1828800" marR="0" lvl="3" indent="-304800" algn="l" rtl="0">
              <a:lnSpc>
                <a:spcPct val="100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4pPr>
            <a:lvl5pPr marL="2286000" marR="0" lvl="4"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91" name="Google Shape;2891;p85"/>
          <p:cNvSpPr txBox="1">
            <a:spLocks noGrp="1"/>
          </p:cNvSpPr>
          <p:nvPr>
            <p:ph type="body" idx="7"/>
          </p:nvPr>
        </p:nvSpPr>
        <p:spPr>
          <a:xfrm>
            <a:off x="459580" y="2762473"/>
            <a:ext cx="1524000" cy="952200"/>
          </a:xfrm>
          <a:prstGeom prst="rect">
            <a:avLst/>
          </a:prstGeom>
          <a:noFill/>
          <a:ln>
            <a:noFill/>
          </a:ln>
        </p:spPr>
        <p:txBody>
          <a:bodyPr spcFirstLastPara="1" wrap="square" lIns="91425" tIns="91425" rIns="91425" bIns="91425" anchor="t" anchorCtr="0"/>
          <a:lstStyle>
            <a:lvl1pPr marL="457200" marR="0" lvl="0" indent="-342900" algn="l" rtl="0">
              <a:lnSpc>
                <a:spcPct val="95000"/>
              </a:lnSpc>
              <a:spcBef>
                <a:spcPts val="600"/>
              </a:spcBef>
              <a:spcAft>
                <a:spcPts val="0"/>
              </a:spcAft>
              <a:buClr>
                <a:schemeClr val="dk2"/>
              </a:buClr>
              <a:buSzPts val="1800"/>
              <a:buFont typeface="Calibri"/>
              <a:buChar char="​"/>
              <a:defRPr sz="1800" b="0" i="0" u="none" strike="noStrike" cap="none">
                <a:solidFill>
                  <a:schemeClr val="dk2"/>
                </a:solidFill>
                <a:latin typeface="Cabin"/>
                <a:ea typeface="Cabin"/>
                <a:cs typeface="Cabin"/>
                <a:sym typeface="Cabin"/>
              </a:defRPr>
            </a:lvl1pPr>
            <a:lvl2pPr marL="914400" marR="0" lvl="1" indent="-304800" algn="l" rtl="0">
              <a:lnSpc>
                <a:spcPct val="85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2pPr>
            <a:lvl3pPr marL="1371600" marR="0" lvl="2"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3pPr>
            <a:lvl4pPr marL="1828800" marR="0" lvl="3" indent="-304800" algn="l" rtl="0">
              <a:lnSpc>
                <a:spcPct val="100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4pPr>
            <a:lvl5pPr marL="2286000" marR="0" lvl="4"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92" name="Google Shape;2892;p85"/>
          <p:cNvSpPr txBox="1">
            <a:spLocks noGrp="1"/>
          </p:cNvSpPr>
          <p:nvPr>
            <p:ph type="body" idx="8"/>
          </p:nvPr>
        </p:nvSpPr>
        <p:spPr>
          <a:xfrm>
            <a:off x="3821530" y="2762473"/>
            <a:ext cx="1524000" cy="952200"/>
          </a:xfrm>
          <a:prstGeom prst="rect">
            <a:avLst/>
          </a:prstGeom>
          <a:noFill/>
          <a:ln>
            <a:noFill/>
          </a:ln>
        </p:spPr>
        <p:txBody>
          <a:bodyPr spcFirstLastPara="1" wrap="square" lIns="91425" tIns="91425" rIns="91425" bIns="91425" anchor="t" anchorCtr="0"/>
          <a:lstStyle>
            <a:lvl1pPr marL="457200" marR="0" lvl="0" indent="-342900" algn="l" rtl="0">
              <a:lnSpc>
                <a:spcPct val="95000"/>
              </a:lnSpc>
              <a:spcBef>
                <a:spcPts val="600"/>
              </a:spcBef>
              <a:spcAft>
                <a:spcPts val="0"/>
              </a:spcAft>
              <a:buClr>
                <a:schemeClr val="accent5"/>
              </a:buClr>
              <a:buSzPts val="1800"/>
              <a:buFont typeface="Calibri"/>
              <a:buChar char="​"/>
              <a:defRPr sz="1800" b="0" i="0" u="none" strike="noStrike" cap="none">
                <a:solidFill>
                  <a:schemeClr val="accent5"/>
                </a:solidFill>
                <a:latin typeface="Cabin"/>
                <a:ea typeface="Cabin"/>
                <a:cs typeface="Cabin"/>
                <a:sym typeface="Cabin"/>
              </a:defRPr>
            </a:lvl1pPr>
            <a:lvl2pPr marL="914400" marR="0" lvl="1" indent="-304800" algn="l" rtl="0">
              <a:lnSpc>
                <a:spcPct val="85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2pPr>
            <a:lvl3pPr marL="1371600" marR="0" lvl="2"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3pPr>
            <a:lvl4pPr marL="1828800" marR="0" lvl="3" indent="-304800" algn="l" rtl="0">
              <a:lnSpc>
                <a:spcPct val="100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4pPr>
            <a:lvl5pPr marL="2286000" marR="0" lvl="4"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93" name="Google Shape;2893;p85"/>
          <p:cNvSpPr txBox="1">
            <a:spLocks noGrp="1"/>
          </p:cNvSpPr>
          <p:nvPr>
            <p:ph type="body" idx="9"/>
          </p:nvPr>
        </p:nvSpPr>
        <p:spPr>
          <a:xfrm>
            <a:off x="5484602" y="2762473"/>
            <a:ext cx="1524000" cy="952200"/>
          </a:xfrm>
          <a:prstGeom prst="rect">
            <a:avLst/>
          </a:prstGeom>
          <a:noFill/>
          <a:ln>
            <a:noFill/>
          </a:ln>
        </p:spPr>
        <p:txBody>
          <a:bodyPr spcFirstLastPara="1" wrap="square" lIns="91425" tIns="91425" rIns="91425" bIns="91425" anchor="t" anchorCtr="0"/>
          <a:lstStyle>
            <a:lvl1pPr marL="457200" marR="0" lvl="0" indent="-342900" algn="l" rtl="0">
              <a:lnSpc>
                <a:spcPct val="95000"/>
              </a:lnSpc>
              <a:spcBef>
                <a:spcPts val="600"/>
              </a:spcBef>
              <a:spcAft>
                <a:spcPts val="0"/>
              </a:spcAft>
              <a:buClr>
                <a:schemeClr val="accent3"/>
              </a:buClr>
              <a:buSzPts val="1800"/>
              <a:buFont typeface="Calibri"/>
              <a:buChar char="​"/>
              <a:defRPr sz="1800" b="0" i="0" u="none" strike="noStrike" cap="none">
                <a:solidFill>
                  <a:schemeClr val="accent3"/>
                </a:solidFill>
                <a:latin typeface="Cabin"/>
                <a:ea typeface="Cabin"/>
                <a:cs typeface="Cabin"/>
                <a:sym typeface="Cabin"/>
              </a:defRPr>
            </a:lvl1pPr>
            <a:lvl2pPr marL="914400" marR="0" lvl="1" indent="-304800" algn="l" rtl="0">
              <a:lnSpc>
                <a:spcPct val="85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2pPr>
            <a:lvl3pPr marL="1371600" marR="0" lvl="2"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3pPr>
            <a:lvl4pPr marL="1828800" marR="0" lvl="3" indent="-304800" algn="l" rtl="0">
              <a:lnSpc>
                <a:spcPct val="100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4pPr>
            <a:lvl5pPr marL="2286000" marR="0" lvl="4"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94" name="Google Shape;2894;p85"/>
          <p:cNvSpPr txBox="1">
            <a:spLocks noGrp="1"/>
          </p:cNvSpPr>
          <p:nvPr>
            <p:ph type="body" idx="13"/>
          </p:nvPr>
        </p:nvSpPr>
        <p:spPr>
          <a:xfrm>
            <a:off x="7160419" y="2762473"/>
            <a:ext cx="1524000" cy="952200"/>
          </a:xfrm>
          <a:prstGeom prst="rect">
            <a:avLst/>
          </a:prstGeom>
          <a:noFill/>
          <a:ln>
            <a:noFill/>
          </a:ln>
        </p:spPr>
        <p:txBody>
          <a:bodyPr spcFirstLastPara="1" wrap="square" lIns="91425" tIns="91425" rIns="91425" bIns="91425" anchor="t" anchorCtr="0"/>
          <a:lstStyle>
            <a:lvl1pPr marL="457200" marR="0" lvl="0" indent="-342900" algn="l" rtl="0">
              <a:lnSpc>
                <a:spcPct val="95000"/>
              </a:lnSpc>
              <a:spcBef>
                <a:spcPts val="600"/>
              </a:spcBef>
              <a:spcAft>
                <a:spcPts val="0"/>
              </a:spcAft>
              <a:buClr>
                <a:schemeClr val="accent1"/>
              </a:buClr>
              <a:buSzPts val="1800"/>
              <a:buFont typeface="Calibri"/>
              <a:buChar char="​"/>
              <a:defRPr sz="1800" b="0" i="0" u="none" strike="noStrike" cap="none">
                <a:solidFill>
                  <a:schemeClr val="accent1"/>
                </a:solidFill>
                <a:latin typeface="Cabin"/>
                <a:ea typeface="Cabin"/>
                <a:cs typeface="Cabin"/>
                <a:sym typeface="Cabin"/>
              </a:defRPr>
            </a:lvl1pPr>
            <a:lvl2pPr marL="914400" marR="0" lvl="1" indent="-304800" algn="l" rtl="0">
              <a:lnSpc>
                <a:spcPct val="85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2pPr>
            <a:lvl3pPr marL="1371600" marR="0" lvl="2"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3pPr>
            <a:lvl4pPr marL="1828800" marR="0" lvl="3" indent="-304800" algn="l" rtl="0">
              <a:lnSpc>
                <a:spcPct val="100000"/>
              </a:lnSpc>
              <a:spcBef>
                <a:spcPts val="600"/>
              </a:spcBef>
              <a:spcAft>
                <a:spcPts val="0"/>
              </a:spcAft>
              <a:buClr>
                <a:srgbClr val="BFBFBF"/>
              </a:buClr>
              <a:buSzPts val="1200"/>
              <a:buFont typeface="Calibri"/>
              <a:buChar char="​"/>
              <a:defRPr sz="1200" b="0" i="1" u="none" strike="noStrike" cap="none">
                <a:solidFill>
                  <a:srgbClr val="BFBFBF"/>
                </a:solidFill>
                <a:latin typeface="Cabin"/>
                <a:ea typeface="Cabin"/>
                <a:cs typeface="Cabin"/>
                <a:sym typeface="Cabin"/>
              </a:defRPr>
            </a:lvl4pPr>
            <a:lvl5pPr marL="2286000" marR="0" lvl="4" indent="-304800" algn="l" rtl="0">
              <a:lnSpc>
                <a:spcPct val="100000"/>
              </a:lnSpc>
              <a:spcBef>
                <a:spcPts val="600"/>
              </a:spcBef>
              <a:spcAft>
                <a:spcPts val="0"/>
              </a:spcAft>
              <a:buClr>
                <a:srgbClr val="BFBFBF"/>
              </a:buClr>
              <a:buSzPts val="1200"/>
              <a:buFont typeface="Calibri"/>
              <a:buChar char="​"/>
              <a:defRPr sz="1200" b="0" i="0" u="none" strike="noStrike" cap="none">
                <a:solidFill>
                  <a:srgbClr val="BFBFB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95" name="Google Shape;2895;p85"/>
          <p:cNvSpPr txBox="1">
            <a:spLocks noGrp="1"/>
          </p:cNvSpPr>
          <p:nvPr>
            <p:ph type="body" idx="14"/>
          </p:nvPr>
        </p:nvSpPr>
        <p:spPr>
          <a:xfrm>
            <a:off x="2135398" y="1815189"/>
            <a:ext cx="1522200" cy="794700"/>
          </a:xfrm>
          <a:prstGeom prst="rect">
            <a:avLst/>
          </a:prstGeom>
          <a:noFill/>
          <a:ln>
            <a:noFill/>
          </a:ln>
        </p:spPr>
        <p:txBody>
          <a:bodyPr spcFirstLastPara="1" wrap="square" lIns="91425" tIns="91425" rIns="91425" bIns="91425" anchor="b" anchorCtr="0"/>
          <a:lstStyle>
            <a:lvl1pPr marL="457200" marR="0" lvl="0" indent="-228600" algn="l" rtl="0">
              <a:lnSpc>
                <a:spcPct val="95000"/>
              </a:lnSpc>
              <a:spcBef>
                <a:spcPts val="0"/>
              </a:spcBef>
              <a:spcAft>
                <a:spcPts val="0"/>
              </a:spcAft>
              <a:buClr>
                <a:srgbClr val="E2BA41"/>
              </a:buClr>
              <a:buSzPts val="5400"/>
              <a:buFont typeface="Calibri"/>
              <a:buNone/>
              <a:defRPr sz="5400" b="1" i="0" u="none" strike="noStrike" cap="none">
                <a:solidFill>
                  <a:srgbClr val="E2BA41"/>
                </a:solidFill>
                <a:latin typeface="Arial Narrow"/>
                <a:ea typeface="Arial Narrow"/>
                <a:cs typeface="Arial Narrow"/>
                <a:sym typeface="Arial Narrow"/>
              </a:defRPr>
            </a:lvl1pPr>
            <a:lvl2pPr marL="914400" marR="0" lvl="1" indent="-228600" algn="l" rtl="0">
              <a:lnSpc>
                <a:spcPct val="100000"/>
              </a:lnSpc>
              <a:spcBef>
                <a:spcPts val="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2896" name="Google Shape;2896;p85"/>
          <p:cNvSpPr txBox="1">
            <a:spLocks noGrp="1"/>
          </p:cNvSpPr>
          <p:nvPr>
            <p:ph type="body" idx="15"/>
          </p:nvPr>
        </p:nvSpPr>
        <p:spPr>
          <a:xfrm>
            <a:off x="3810000" y="1815189"/>
            <a:ext cx="1522200" cy="794700"/>
          </a:xfrm>
          <a:prstGeom prst="rect">
            <a:avLst/>
          </a:prstGeom>
          <a:noFill/>
          <a:ln>
            <a:noFill/>
          </a:ln>
        </p:spPr>
        <p:txBody>
          <a:bodyPr spcFirstLastPara="1" wrap="square" lIns="91425" tIns="91425" rIns="91425" bIns="91425" anchor="b" anchorCtr="0"/>
          <a:lstStyle>
            <a:lvl1pPr marL="457200" marR="0" lvl="0" indent="-228600" algn="l" rtl="0">
              <a:lnSpc>
                <a:spcPct val="95000"/>
              </a:lnSpc>
              <a:spcBef>
                <a:spcPts val="0"/>
              </a:spcBef>
              <a:spcAft>
                <a:spcPts val="0"/>
              </a:spcAft>
              <a:buClr>
                <a:schemeClr val="accent2"/>
              </a:buClr>
              <a:buSzPts val="5400"/>
              <a:buFont typeface="Calibri"/>
              <a:buNone/>
              <a:defRPr sz="5400" b="1" i="0" u="none" strike="noStrike" cap="none">
                <a:solidFill>
                  <a:schemeClr val="accent2"/>
                </a:solidFill>
                <a:latin typeface="Arial Narrow"/>
                <a:ea typeface="Arial Narrow"/>
                <a:cs typeface="Arial Narrow"/>
                <a:sym typeface="Arial Narrow"/>
              </a:defRPr>
            </a:lvl1pPr>
            <a:lvl2pPr marL="914400" marR="0" lvl="1" indent="-228600" algn="l" rtl="0">
              <a:lnSpc>
                <a:spcPct val="100000"/>
              </a:lnSpc>
              <a:spcBef>
                <a:spcPts val="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2897" name="Google Shape;2897;p85"/>
          <p:cNvSpPr txBox="1">
            <a:spLocks noGrp="1"/>
          </p:cNvSpPr>
          <p:nvPr>
            <p:ph type="body" idx="16"/>
          </p:nvPr>
        </p:nvSpPr>
        <p:spPr>
          <a:xfrm>
            <a:off x="5486400" y="1815189"/>
            <a:ext cx="1522200" cy="794700"/>
          </a:xfrm>
          <a:prstGeom prst="rect">
            <a:avLst/>
          </a:prstGeom>
          <a:noFill/>
          <a:ln>
            <a:noFill/>
          </a:ln>
        </p:spPr>
        <p:txBody>
          <a:bodyPr spcFirstLastPara="1" wrap="square" lIns="91425" tIns="91425" rIns="91425" bIns="91425" anchor="b" anchorCtr="0"/>
          <a:lstStyle>
            <a:lvl1pPr marL="457200" marR="0" lvl="0" indent="-228600" algn="l" rtl="0">
              <a:lnSpc>
                <a:spcPct val="95000"/>
              </a:lnSpc>
              <a:spcBef>
                <a:spcPts val="0"/>
              </a:spcBef>
              <a:spcAft>
                <a:spcPts val="0"/>
              </a:spcAft>
              <a:buClr>
                <a:schemeClr val="accent3"/>
              </a:buClr>
              <a:buSzPts val="5400"/>
              <a:buFont typeface="Calibri"/>
              <a:buNone/>
              <a:defRPr sz="5400" b="1" i="0" u="none" strike="noStrike" cap="none">
                <a:solidFill>
                  <a:schemeClr val="accent3"/>
                </a:solidFill>
                <a:latin typeface="Arial Narrow"/>
                <a:ea typeface="Arial Narrow"/>
                <a:cs typeface="Arial Narrow"/>
                <a:sym typeface="Arial Narrow"/>
              </a:defRPr>
            </a:lvl1pPr>
            <a:lvl2pPr marL="914400" marR="0" lvl="1" indent="-228600" algn="l" rtl="0">
              <a:lnSpc>
                <a:spcPct val="100000"/>
              </a:lnSpc>
              <a:spcBef>
                <a:spcPts val="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2898" name="Google Shape;2898;p85"/>
          <p:cNvSpPr txBox="1">
            <a:spLocks noGrp="1"/>
          </p:cNvSpPr>
          <p:nvPr>
            <p:ph type="body" idx="17"/>
          </p:nvPr>
        </p:nvSpPr>
        <p:spPr>
          <a:xfrm>
            <a:off x="7168662" y="1815189"/>
            <a:ext cx="1522200" cy="794700"/>
          </a:xfrm>
          <a:prstGeom prst="rect">
            <a:avLst/>
          </a:prstGeom>
          <a:noFill/>
          <a:ln>
            <a:noFill/>
          </a:ln>
        </p:spPr>
        <p:txBody>
          <a:bodyPr spcFirstLastPara="1" wrap="square" lIns="91425" tIns="91425" rIns="91425" bIns="91425" anchor="b" anchorCtr="0"/>
          <a:lstStyle>
            <a:lvl1pPr marL="457200" marR="0" lvl="0" indent="-228600" algn="l" rtl="0">
              <a:lnSpc>
                <a:spcPct val="95000"/>
              </a:lnSpc>
              <a:spcBef>
                <a:spcPts val="0"/>
              </a:spcBef>
              <a:spcAft>
                <a:spcPts val="0"/>
              </a:spcAft>
              <a:buClr>
                <a:schemeClr val="accent1"/>
              </a:buClr>
              <a:buSzPts val="5400"/>
              <a:buFont typeface="Calibri"/>
              <a:buNone/>
              <a:defRPr sz="5400" b="1" i="0" u="none" strike="noStrike" cap="none">
                <a:solidFill>
                  <a:schemeClr val="accent1"/>
                </a:solidFill>
                <a:latin typeface="Arial Narrow"/>
                <a:ea typeface="Arial Narrow"/>
                <a:cs typeface="Arial Narrow"/>
                <a:sym typeface="Arial Narrow"/>
              </a:defRPr>
            </a:lvl1pPr>
            <a:lvl2pPr marL="914400" marR="0" lvl="1" indent="-228600" algn="l" rtl="0">
              <a:lnSpc>
                <a:spcPct val="100000"/>
              </a:lnSpc>
              <a:spcBef>
                <a:spcPts val="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2899" name="Google Shape;2899;p85"/>
          <p:cNvSpPr txBox="1">
            <a:spLocks noGrp="1"/>
          </p:cNvSpPr>
          <p:nvPr>
            <p:ph type="body" idx="18"/>
          </p:nvPr>
        </p:nvSpPr>
        <p:spPr>
          <a:xfrm>
            <a:off x="457731" y="1815188"/>
            <a:ext cx="1522200" cy="708600"/>
          </a:xfrm>
          <a:prstGeom prst="rect">
            <a:avLst/>
          </a:prstGeom>
          <a:noFill/>
          <a:ln>
            <a:noFill/>
          </a:ln>
        </p:spPr>
        <p:txBody>
          <a:bodyPr spcFirstLastPara="1" wrap="square" lIns="91425" tIns="91425" rIns="91425" bIns="91425" anchor="b" anchorCtr="0"/>
          <a:lstStyle>
            <a:lvl1pPr marL="457200" marR="0" lvl="0" indent="-228600" algn="l" rtl="0">
              <a:lnSpc>
                <a:spcPct val="95000"/>
              </a:lnSpc>
              <a:spcBef>
                <a:spcPts val="0"/>
              </a:spcBef>
              <a:spcAft>
                <a:spcPts val="0"/>
              </a:spcAft>
              <a:buClr>
                <a:schemeClr val="dk2"/>
              </a:buClr>
              <a:buSzPts val="2400"/>
              <a:buFont typeface="Calibri"/>
              <a:buNone/>
              <a:defRPr sz="2400" b="1" i="0" u="none" strike="noStrike" cap="none">
                <a:solidFill>
                  <a:schemeClr val="dk2"/>
                </a:solidFill>
                <a:latin typeface="Arial Narrow"/>
                <a:ea typeface="Arial Narrow"/>
                <a:cs typeface="Arial Narrow"/>
                <a:sym typeface="Arial Narrow"/>
              </a:defRPr>
            </a:lvl1pPr>
            <a:lvl2pPr marL="914400" marR="0" lvl="1" indent="-228600" algn="l" rtl="0">
              <a:lnSpc>
                <a:spcPct val="100000"/>
              </a:lnSpc>
              <a:spcBef>
                <a:spcPts val="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2900"/>
        <p:cNvGrpSpPr/>
        <p:nvPr/>
      </p:nvGrpSpPr>
      <p:grpSpPr>
        <a:xfrm>
          <a:off x="0" y="0"/>
          <a:ext cx="0" cy="0"/>
          <a:chOff x="0" y="0"/>
          <a:chExt cx="0" cy="0"/>
        </a:xfrm>
      </p:grpSpPr>
      <p:grpSp>
        <p:nvGrpSpPr>
          <p:cNvPr id="2901" name="Google Shape;2901;p86"/>
          <p:cNvGrpSpPr/>
          <p:nvPr/>
        </p:nvGrpSpPr>
        <p:grpSpPr>
          <a:xfrm>
            <a:off x="-151322" y="-141189"/>
            <a:ext cx="9439944" cy="7136549"/>
            <a:chOff x="-151322" y="-141189"/>
            <a:chExt cx="9439944" cy="7136549"/>
          </a:xfrm>
        </p:grpSpPr>
        <p:grpSp>
          <p:nvGrpSpPr>
            <p:cNvPr id="2902" name="Google Shape;2902;p86"/>
            <p:cNvGrpSpPr/>
            <p:nvPr/>
          </p:nvGrpSpPr>
          <p:grpSpPr>
            <a:xfrm>
              <a:off x="457731" y="6873224"/>
              <a:ext cx="8226688" cy="122137"/>
              <a:chOff x="457731" y="6582508"/>
              <a:chExt cx="8226688" cy="486600"/>
            </a:xfrm>
          </p:grpSpPr>
          <p:cxnSp>
            <p:nvCxnSpPr>
              <p:cNvPr id="2903" name="Google Shape;2903;p86"/>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04" name="Google Shape;2904;p86"/>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905" name="Google Shape;2905;p86"/>
              <p:cNvGrpSpPr/>
              <p:nvPr/>
            </p:nvGrpSpPr>
            <p:grpSpPr>
              <a:xfrm>
                <a:off x="7986158" y="6582508"/>
                <a:ext cx="152400" cy="486600"/>
                <a:chOff x="7983415" y="6582508"/>
                <a:chExt cx="152400" cy="486600"/>
              </a:xfrm>
            </p:grpSpPr>
            <p:cxnSp>
              <p:nvCxnSpPr>
                <p:cNvPr id="2906" name="Google Shape;2906;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07" name="Google Shape;2907;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08" name="Google Shape;2908;p86"/>
              <p:cNvGrpSpPr/>
              <p:nvPr/>
            </p:nvGrpSpPr>
            <p:grpSpPr>
              <a:xfrm>
                <a:off x="7287901" y="6582508"/>
                <a:ext cx="152400" cy="486600"/>
                <a:chOff x="7983415" y="6582508"/>
                <a:chExt cx="152400" cy="486600"/>
              </a:xfrm>
            </p:grpSpPr>
            <p:cxnSp>
              <p:nvCxnSpPr>
                <p:cNvPr id="2909" name="Google Shape;2909;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10" name="Google Shape;2910;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11" name="Google Shape;2911;p86"/>
              <p:cNvGrpSpPr/>
              <p:nvPr/>
            </p:nvGrpSpPr>
            <p:grpSpPr>
              <a:xfrm>
                <a:off x="6589644" y="6582508"/>
                <a:ext cx="152400" cy="486600"/>
                <a:chOff x="7983415" y="6582508"/>
                <a:chExt cx="152400" cy="486600"/>
              </a:xfrm>
            </p:grpSpPr>
            <p:cxnSp>
              <p:nvCxnSpPr>
                <p:cNvPr id="2912" name="Google Shape;2912;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13" name="Google Shape;2913;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14" name="Google Shape;2914;p86"/>
              <p:cNvGrpSpPr/>
              <p:nvPr/>
            </p:nvGrpSpPr>
            <p:grpSpPr>
              <a:xfrm>
                <a:off x="5891387" y="6582508"/>
                <a:ext cx="152400" cy="486600"/>
                <a:chOff x="7983415" y="6582508"/>
                <a:chExt cx="152400" cy="486600"/>
              </a:xfrm>
            </p:grpSpPr>
            <p:cxnSp>
              <p:nvCxnSpPr>
                <p:cNvPr id="2915" name="Google Shape;2915;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16" name="Google Shape;2916;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17" name="Google Shape;2917;p86"/>
              <p:cNvGrpSpPr/>
              <p:nvPr/>
            </p:nvGrpSpPr>
            <p:grpSpPr>
              <a:xfrm>
                <a:off x="5193130" y="6582508"/>
                <a:ext cx="152400" cy="486600"/>
                <a:chOff x="7983415" y="6582508"/>
                <a:chExt cx="152400" cy="486600"/>
              </a:xfrm>
            </p:grpSpPr>
            <p:cxnSp>
              <p:nvCxnSpPr>
                <p:cNvPr id="2918" name="Google Shape;2918;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19" name="Google Shape;2919;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20" name="Google Shape;2920;p86"/>
              <p:cNvGrpSpPr/>
              <p:nvPr/>
            </p:nvGrpSpPr>
            <p:grpSpPr>
              <a:xfrm>
                <a:off x="4494873" y="6582508"/>
                <a:ext cx="152400" cy="486600"/>
                <a:chOff x="7983415" y="6582508"/>
                <a:chExt cx="152400" cy="486600"/>
              </a:xfrm>
            </p:grpSpPr>
            <p:cxnSp>
              <p:nvCxnSpPr>
                <p:cNvPr id="2921" name="Google Shape;2921;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22" name="Google Shape;2922;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23" name="Google Shape;2923;p86"/>
              <p:cNvGrpSpPr/>
              <p:nvPr/>
            </p:nvGrpSpPr>
            <p:grpSpPr>
              <a:xfrm>
                <a:off x="3796616" y="6582508"/>
                <a:ext cx="152400" cy="486600"/>
                <a:chOff x="7983415" y="6582508"/>
                <a:chExt cx="152400" cy="486600"/>
              </a:xfrm>
            </p:grpSpPr>
            <p:cxnSp>
              <p:nvCxnSpPr>
                <p:cNvPr id="2924" name="Google Shape;2924;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25" name="Google Shape;2925;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26" name="Google Shape;2926;p86"/>
              <p:cNvGrpSpPr/>
              <p:nvPr/>
            </p:nvGrpSpPr>
            <p:grpSpPr>
              <a:xfrm>
                <a:off x="3098359" y="6582508"/>
                <a:ext cx="152400" cy="486600"/>
                <a:chOff x="7983415" y="6582508"/>
                <a:chExt cx="152400" cy="486600"/>
              </a:xfrm>
            </p:grpSpPr>
            <p:cxnSp>
              <p:nvCxnSpPr>
                <p:cNvPr id="2927" name="Google Shape;2927;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28" name="Google Shape;2928;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29" name="Google Shape;2929;p86"/>
              <p:cNvGrpSpPr/>
              <p:nvPr/>
            </p:nvGrpSpPr>
            <p:grpSpPr>
              <a:xfrm>
                <a:off x="2400102" y="6582508"/>
                <a:ext cx="152400" cy="486600"/>
                <a:chOff x="7983415" y="6582508"/>
                <a:chExt cx="152400" cy="486600"/>
              </a:xfrm>
            </p:grpSpPr>
            <p:cxnSp>
              <p:nvCxnSpPr>
                <p:cNvPr id="2930" name="Google Shape;2930;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31" name="Google Shape;2931;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32" name="Google Shape;2932;p86"/>
              <p:cNvGrpSpPr/>
              <p:nvPr/>
            </p:nvGrpSpPr>
            <p:grpSpPr>
              <a:xfrm>
                <a:off x="1701845" y="6582508"/>
                <a:ext cx="152400" cy="486600"/>
                <a:chOff x="7983415" y="6582508"/>
                <a:chExt cx="152400" cy="486600"/>
              </a:xfrm>
            </p:grpSpPr>
            <p:cxnSp>
              <p:nvCxnSpPr>
                <p:cNvPr id="2933" name="Google Shape;2933;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34" name="Google Shape;2934;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35" name="Google Shape;2935;p86"/>
              <p:cNvGrpSpPr/>
              <p:nvPr/>
            </p:nvGrpSpPr>
            <p:grpSpPr>
              <a:xfrm>
                <a:off x="1003588" y="6582508"/>
                <a:ext cx="152400" cy="486600"/>
                <a:chOff x="7983415" y="6582508"/>
                <a:chExt cx="152400" cy="486600"/>
              </a:xfrm>
            </p:grpSpPr>
            <p:cxnSp>
              <p:nvCxnSpPr>
                <p:cNvPr id="2936" name="Google Shape;2936;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37" name="Google Shape;2937;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938" name="Google Shape;2938;p86"/>
            <p:cNvGrpSpPr/>
            <p:nvPr/>
          </p:nvGrpSpPr>
          <p:grpSpPr>
            <a:xfrm>
              <a:off x="-151322" y="454006"/>
              <a:ext cx="122137" cy="5945205"/>
              <a:chOff x="-238872" y="454006"/>
              <a:chExt cx="122137" cy="5945205"/>
            </a:xfrm>
          </p:grpSpPr>
          <p:cxnSp>
            <p:nvCxnSpPr>
              <p:cNvPr id="2939" name="Google Shape;2939;p86"/>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940" name="Google Shape;2940;p86"/>
              <p:cNvGrpSpPr/>
              <p:nvPr/>
            </p:nvGrpSpPr>
            <p:grpSpPr>
              <a:xfrm rot="5400000">
                <a:off x="-254004" y="5940698"/>
                <a:ext cx="152400" cy="122137"/>
                <a:chOff x="7983415" y="6582508"/>
                <a:chExt cx="152400" cy="486600"/>
              </a:xfrm>
            </p:grpSpPr>
            <p:cxnSp>
              <p:nvCxnSpPr>
                <p:cNvPr id="2941" name="Google Shape;2941;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42" name="Google Shape;2942;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43" name="Google Shape;2943;p86"/>
              <p:cNvGrpSpPr/>
              <p:nvPr/>
            </p:nvGrpSpPr>
            <p:grpSpPr>
              <a:xfrm rot="5400000">
                <a:off x="-254004" y="5467056"/>
                <a:ext cx="152400" cy="122137"/>
                <a:chOff x="7983415" y="6582508"/>
                <a:chExt cx="152400" cy="486600"/>
              </a:xfrm>
            </p:grpSpPr>
            <p:cxnSp>
              <p:nvCxnSpPr>
                <p:cNvPr id="2944" name="Google Shape;2944;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45" name="Google Shape;2945;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46" name="Google Shape;2946;p86"/>
              <p:cNvGrpSpPr/>
              <p:nvPr/>
            </p:nvGrpSpPr>
            <p:grpSpPr>
              <a:xfrm rot="5400000">
                <a:off x="-254004" y="4993414"/>
                <a:ext cx="152400" cy="122137"/>
                <a:chOff x="7983415" y="6582508"/>
                <a:chExt cx="152400" cy="486600"/>
              </a:xfrm>
            </p:grpSpPr>
            <p:cxnSp>
              <p:nvCxnSpPr>
                <p:cNvPr id="2947" name="Google Shape;2947;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48" name="Google Shape;2948;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49" name="Google Shape;2949;p86"/>
              <p:cNvGrpSpPr/>
              <p:nvPr/>
            </p:nvGrpSpPr>
            <p:grpSpPr>
              <a:xfrm rot="5400000">
                <a:off x="-254004" y="4519772"/>
                <a:ext cx="152400" cy="122137"/>
                <a:chOff x="7983415" y="6582508"/>
                <a:chExt cx="152400" cy="486600"/>
              </a:xfrm>
            </p:grpSpPr>
            <p:cxnSp>
              <p:nvCxnSpPr>
                <p:cNvPr id="2950" name="Google Shape;2950;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51" name="Google Shape;2951;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52" name="Google Shape;2952;p86"/>
              <p:cNvGrpSpPr/>
              <p:nvPr/>
            </p:nvGrpSpPr>
            <p:grpSpPr>
              <a:xfrm rot="5400000">
                <a:off x="-254004" y="4046130"/>
                <a:ext cx="152400" cy="122137"/>
                <a:chOff x="7983415" y="6582508"/>
                <a:chExt cx="152400" cy="486600"/>
              </a:xfrm>
            </p:grpSpPr>
            <p:cxnSp>
              <p:nvCxnSpPr>
                <p:cNvPr id="2953" name="Google Shape;2953;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54" name="Google Shape;2954;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55" name="Google Shape;2955;p86"/>
              <p:cNvGrpSpPr/>
              <p:nvPr/>
            </p:nvGrpSpPr>
            <p:grpSpPr>
              <a:xfrm rot="5400000">
                <a:off x="-254004" y="3572488"/>
                <a:ext cx="152400" cy="122137"/>
                <a:chOff x="7983415" y="6582508"/>
                <a:chExt cx="152400" cy="486600"/>
              </a:xfrm>
            </p:grpSpPr>
            <p:cxnSp>
              <p:nvCxnSpPr>
                <p:cNvPr id="2956" name="Google Shape;2956;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57" name="Google Shape;2957;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58" name="Google Shape;2958;p86"/>
              <p:cNvGrpSpPr/>
              <p:nvPr/>
            </p:nvGrpSpPr>
            <p:grpSpPr>
              <a:xfrm rot="5400000">
                <a:off x="-254004" y="3098846"/>
                <a:ext cx="152400" cy="122137"/>
                <a:chOff x="7983415" y="6582508"/>
                <a:chExt cx="152400" cy="486600"/>
              </a:xfrm>
            </p:grpSpPr>
            <p:cxnSp>
              <p:nvCxnSpPr>
                <p:cNvPr id="2959" name="Google Shape;2959;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60" name="Google Shape;2960;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61" name="Google Shape;2961;p86"/>
              <p:cNvGrpSpPr/>
              <p:nvPr/>
            </p:nvGrpSpPr>
            <p:grpSpPr>
              <a:xfrm rot="5400000">
                <a:off x="-254004" y="2625204"/>
                <a:ext cx="152400" cy="122137"/>
                <a:chOff x="7983415" y="6582508"/>
                <a:chExt cx="152400" cy="486600"/>
              </a:xfrm>
            </p:grpSpPr>
            <p:cxnSp>
              <p:nvCxnSpPr>
                <p:cNvPr id="2962" name="Google Shape;2962;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63" name="Google Shape;2963;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64" name="Google Shape;2964;p86"/>
              <p:cNvGrpSpPr/>
              <p:nvPr/>
            </p:nvGrpSpPr>
            <p:grpSpPr>
              <a:xfrm rot="5400000">
                <a:off x="-254004" y="2151562"/>
                <a:ext cx="152400" cy="122137"/>
                <a:chOff x="7983415" y="6582508"/>
                <a:chExt cx="152400" cy="486600"/>
              </a:xfrm>
            </p:grpSpPr>
            <p:cxnSp>
              <p:nvCxnSpPr>
                <p:cNvPr id="2965" name="Google Shape;2965;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66" name="Google Shape;2966;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67" name="Google Shape;2967;p86"/>
              <p:cNvGrpSpPr/>
              <p:nvPr/>
            </p:nvGrpSpPr>
            <p:grpSpPr>
              <a:xfrm rot="5400000">
                <a:off x="-254004" y="1677920"/>
                <a:ext cx="152400" cy="122137"/>
                <a:chOff x="7983415" y="6582508"/>
                <a:chExt cx="152400" cy="486600"/>
              </a:xfrm>
            </p:grpSpPr>
            <p:cxnSp>
              <p:nvCxnSpPr>
                <p:cNvPr id="2968" name="Google Shape;2968;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69" name="Google Shape;2969;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70" name="Google Shape;2970;p86"/>
              <p:cNvGrpSpPr/>
              <p:nvPr/>
            </p:nvGrpSpPr>
            <p:grpSpPr>
              <a:xfrm rot="5400000">
                <a:off x="-254004" y="997329"/>
                <a:ext cx="152400" cy="122137"/>
                <a:chOff x="7983415" y="6582508"/>
                <a:chExt cx="152400" cy="486600"/>
              </a:xfrm>
            </p:grpSpPr>
            <p:cxnSp>
              <p:nvCxnSpPr>
                <p:cNvPr id="2971" name="Google Shape;2971;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72" name="Google Shape;2972;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973" name="Google Shape;2973;p86"/>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974" name="Google Shape;2974;p86"/>
            <p:cNvGrpSpPr/>
            <p:nvPr/>
          </p:nvGrpSpPr>
          <p:grpSpPr>
            <a:xfrm>
              <a:off x="9166485" y="454006"/>
              <a:ext cx="122137" cy="5945205"/>
              <a:chOff x="-238872" y="454006"/>
              <a:chExt cx="122137" cy="5945205"/>
            </a:xfrm>
          </p:grpSpPr>
          <p:cxnSp>
            <p:nvCxnSpPr>
              <p:cNvPr id="2975" name="Google Shape;2975;p86"/>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976" name="Google Shape;2976;p86"/>
              <p:cNvGrpSpPr/>
              <p:nvPr/>
            </p:nvGrpSpPr>
            <p:grpSpPr>
              <a:xfrm rot="5400000">
                <a:off x="-254004" y="5940698"/>
                <a:ext cx="152400" cy="122137"/>
                <a:chOff x="7983415" y="6582508"/>
                <a:chExt cx="152400" cy="486600"/>
              </a:xfrm>
            </p:grpSpPr>
            <p:cxnSp>
              <p:nvCxnSpPr>
                <p:cNvPr id="2977" name="Google Shape;2977;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78" name="Google Shape;2978;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79" name="Google Shape;2979;p86"/>
              <p:cNvGrpSpPr/>
              <p:nvPr/>
            </p:nvGrpSpPr>
            <p:grpSpPr>
              <a:xfrm rot="5400000">
                <a:off x="-254004" y="5467056"/>
                <a:ext cx="152400" cy="122137"/>
                <a:chOff x="7983415" y="6582508"/>
                <a:chExt cx="152400" cy="486600"/>
              </a:xfrm>
            </p:grpSpPr>
            <p:cxnSp>
              <p:nvCxnSpPr>
                <p:cNvPr id="2980" name="Google Shape;2980;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81" name="Google Shape;2981;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82" name="Google Shape;2982;p86"/>
              <p:cNvGrpSpPr/>
              <p:nvPr/>
            </p:nvGrpSpPr>
            <p:grpSpPr>
              <a:xfrm rot="5400000">
                <a:off x="-254004" y="4993414"/>
                <a:ext cx="152400" cy="122137"/>
                <a:chOff x="7983415" y="6582508"/>
                <a:chExt cx="152400" cy="486600"/>
              </a:xfrm>
            </p:grpSpPr>
            <p:cxnSp>
              <p:nvCxnSpPr>
                <p:cNvPr id="2983" name="Google Shape;2983;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84" name="Google Shape;2984;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85" name="Google Shape;2985;p86"/>
              <p:cNvGrpSpPr/>
              <p:nvPr/>
            </p:nvGrpSpPr>
            <p:grpSpPr>
              <a:xfrm rot="5400000">
                <a:off x="-254004" y="4519772"/>
                <a:ext cx="152400" cy="122137"/>
                <a:chOff x="7983415" y="6582508"/>
                <a:chExt cx="152400" cy="486600"/>
              </a:xfrm>
            </p:grpSpPr>
            <p:cxnSp>
              <p:nvCxnSpPr>
                <p:cNvPr id="2986" name="Google Shape;2986;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87" name="Google Shape;2987;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88" name="Google Shape;2988;p86"/>
              <p:cNvGrpSpPr/>
              <p:nvPr/>
            </p:nvGrpSpPr>
            <p:grpSpPr>
              <a:xfrm rot="5400000">
                <a:off x="-254004" y="4046130"/>
                <a:ext cx="152400" cy="122137"/>
                <a:chOff x="7983415" y="6582508"/>
                <a:chExt cx="152400" cy="486600"/>
              </a:xfrm>
            </p:grpSpPr>
            <p:cxnSp>
              <p:nvCxnSpPr>
                <p:cNvPr id="2989" name="Google Shape;2989;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90" name="Google Shape;2990;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91" name="Google Shape;2991;p86"/>
              <p:cNvGrpSpPr/>
              <p:nvPr/>
            </p:nvGrpSpPr>
            <p:grpSpPr>
              <a:xfrm rot="5400000">
                <a:off x="-254004" y="3572488"/>
                <a:ext cx="152400" cy="122137"/>
                <a:chOff x="7983415" y="6582508"/>
                <a:chExt cx="152400" cy="486600"/>
              </a:xfrm>
            </p:grpSpPr>
            <p:cxnSp>
              <p:nvCxnSpPr>
                <p:cNvPr id="2992" name="Google Shape;2992;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93" name="Google Shape;2993;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94" name="Google Shape;2994;p86"/>
              <p:cNvGrpSpPr/>
              <p:nvPr/>
            </p:nvGrpSpPr>
            <p:grpSpPr>
              <a:xfrm rot="5400000">
                <a:off x="-254004" y="3098846"/>
                <a:ext cx="152400" cy="122137"/>
                <a:chOff x="7983415" y="6582508"/>
                <a:chExt cx="152400" cy="486600"/>
              </a:xfrm>
            </p:grpSpPr>
            <p:cxnSp>
              <p:nvCxnSpPr>
                <p:cNvPr id="2995" name="Google Shape;2995;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96" name="Google Shape;2996;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97" name="Google Shape;2997;p86"/>
              <p:cNvGrpSpPr/>
              <p:nvPr/>
            </p:nvGrpSpPr>
            <p:grpSpPr>
              <a:xfrm rot="5400000">
                <a:off x="-254004" y="2625204"/>
                <a:ext cx="152400" cy="122137"/>
                <a:chOff x="7983415" y="6582508"/>
                <a:chExt cx="152400" cy="486600"/>
              </a:xfrm>
            </p:grpSpPr>
            <p:cxnSp>
              <p:nvCxnSpPr>
                <p:cNvPr id="2998" name="Google Shape;2998;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99" name="Google Shape;2999;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00" name="Google Shape;3000;p86"/>
              <p:cNvGrpSpPr/>
              <p:nvPr/>
            </p:nvGrpSpPr>
            <p:grpSpPr>
              <a:xfrm rot="5400000">
                <a:off x="-254004" y="2151562"/>
                <a:ext cx="152400" cy="122137"/>
                <a:chOff x="7983415" y="6582508"/>
                <a:chExt cx="152400" cy="486600"/>
              </a:xfrm>
            </p:grpSpPr>
            <p:cxnSp>
              <p:nvCxnSpPr>
                <p:cNvPr id="3001" name="Google Shape;3001;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02" name="Google Shape;3002;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03" name="Google Shape;3003;p86"/>
              <p:cNvGrpSpPr/>
              <p:nvPr/>
            </p:nvGrpSpPr>
            <p:grpSpPr>
              <a:xfrm rot="5400000">
                <a:off x="-254004" y="1677920"/>
                <a:ext cx="152400" cy="122137"/>
                <a:chOff x="7983415" y="6582508"/>
                <a:chExt cx="152400" cy="486600"/>
              </a:xfrm>
            </p:grpSpPr>
            <p:cxnSp>
              <p:nvCxnSpPr>
                <p:cNvPr id="3004" name="Google Shape;3004;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05" name="Google Shape;3005;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06" name="Google Shape;3006;p86"/>
              <p:cNvGrpSpPr/>
              <p:nvPr/>
            </p:nvGrpSpPr>
            <p:grpSpPr>
              <a:xfrm rot="5400000">
                <a:off x="-254004" y="997329"/>
                <a:ext cx="152400" cy="122137"/>
                <a:chOff x="7983415" y="6582508"/>
                <a:chExt cx="152400" cy="486600"/>
              </a:xfrm>
            </p:grpSpPr>
            <p:cxnSp>
              <p:nvCxnSpPr>
                <p:cNvPr id="3007" name="Google Shape;3007;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08" name="Google Shape;3008;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009" name="Google Shape;3009;p86"/>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3010" name="Google Shape;3010;p86"/>
            <p:cNvGrpSpPr/>
            <p:nvPr/>
          </p:nvGrpSpPr>
          <p:grpSpPr>
            <a:xfrm>
              <a:off x="457731" y="-141189"/>
              <a:ext cx="8226688" cy="122137"/>
              <a:chOff x="457731" y="6582508"/>
              <a:chExt cx="8226688" cy="486600"/>
            </a:xfrm>
          </p:grpSpPr>
          <p:cxnSp>
            <p:nvCxnSpPr>
              <p:cNvPr id="3011" name="Google Shape;3011;p86"/>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12" name="Google Shape;3012;p86"/>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3013" name="Google Shape;3013;p86"/>
              <p:cNvGrpSpPr/>
              <p:nvPr/>
            </p:nvGrpSpPr>
            <p:grpSpPr>
              <a:xfrm>
                <a:off x="7986158" y="6582508"/>
                <a:ext cx="152400" cy="486600"/>
                <a:chOff x="7983415" y="6582508"/>
                <a:chExt cx="152400" cy="486600"/>
              </a:xfrm>
            </p:grpSpPr>
            <p:cxnSp>
              <p:nvCxnSpPr>
                <p:cNvPr id="3014" name="Google Shape;3014;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15" name="Google Shape;3015;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16" name="Google Shape;3016;p86"/>
              <p:cNvGrpSpPr/>
              <p:nvPr/>
            </p:nvGrpSpPr>
            <p:grpSpPr>
              <a:xfrm>
                <a:off x="7287901" y="6582508"/>
                <a:ext cx="152400" cy="486600"/>
                <a:chOff x="7983415" y="6582508"/>
                <a:chExt cx="152400" cy="486600"/>
              </a:xfrm>
            </p:grpSpPr>
            <p:cxnSp>
              <p:nvCxnSpPr>
                <p:cNvPr id="3017" name="Google Shape;3017;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18" name="Google Shape;3018;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19" name="Google Shape;3019;p86"/>
              <p:cNvGrpSpPr/>
              <p:nvPr/>
            </p:nvGrpSpPr>
            <p:grpSpPr>
              <a:xfrm>
                <a:off x="6589644" y="6582508"/>
                <a:ext cx="152400" cy="486600"/>
                <a:chOff x="7983415" y="6582508"/>
                <a:chExt cx="152400" cy="486600"/>
              </a:xfrm>
            </p:grpSpPr>
            <p:cxnSp>
              <p:nvCxnSpPr>
                <p:cNvPr id="3020" name="Google Shape;3020;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21" name="Google Shape;3021;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22" name="Google Shape;3022;p86"/>
              <p:cNvGrpSpPr/>
              <p:nvPr/>
            </p:nvGrpSpPr>
            <p:grpSpPr>
              <a:xfrm>
                <a:off x="5891387" y="6582508"/>
                <a:ext cx="152400" cy="486600"/>
                <a:chOff x="7983415" y="6582508"/>
                <a:chExt cx="152400" cy="486600"/>
              </a:xfrm>
            </p:grpSpPr>
            <p:cxnSp>
              <p:nvCxnSpPr>
                <p:cNvPr id="3023" name="Google Shape;3023;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24" name="Google Shape;3024;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25" name="Google Shape;3025;p86"/>
              <p:cNvGrpSpPr/>
              <p:nvPr/>
            </p:nvGrpSpPr>
            <p:grpSpPr>
              <a:xfrm>
                <a:off x="5193130" y="6582508"/>
                <a:ext cx="152400" cy="486600"/>
                <a:chOff x="7983415" y="6582508"/>
                <a:chExt cx="152400" cy="486600"/>
              </a:xfrm>
            </p:grpSpPr>
            <p:cxnSp>
              <p:nvCxnSpPr>
                <p:cNvPr id="3026" name="Google Shape;3026;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27" name="Google Shape;3027;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28" name="Google Shape;3028;p86"/>
              <p:cNvGrpSpPr/>
              <p:nvPr/>
            </p:nvGrpSpPr>
            <p:grpSpPr>
              <a:xfrm>
                <a:off x="4494873" y="6582508"/>
                <a:ext cx="152400" cy="486600"/>
                <a:chOff x="7983415" y="6582508"/>
                <a:chExt cx="152400" cy="486600"/>
              </a:xfrm>
            </p:grpSpPr>
            <p:cxnSp>
              <p:nvCxnSpPr>
                <p:cNvPr id="3029" name="Google Shape;3029;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30" name="Google Shape;3030;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31" name="Google Shape;3031;p86"/>
              <p:cNvGrpSpPr/>
              <p:nvPr/>
            </p:nvGrpSpPr>
            <p:grpSpPr>
              <a:xfrm>
                <a:off x="3796616" y="6582508"/>
                <a:ext cx="152400" cy="486600"/>
                <a:chOff x="7983415" y="6582508"/>
                <a:chExt cx="152400" cy="486600"/>
              </a:xfrm>
            </p:grpSpPr>
            <p:cxnSp>
              <p:nvCxnSpPr>
                <p:cNvPr id="3032" name="Google Shape;3032;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33" name="Google Shape;3033;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34" name="Google Shape;3034;p86"/>
              <p:cNvGrpSpPr/>
              <p:nvPr/>
            </p:nvGrpSpPr>
            <p:grpSpPr>
              <a:xfrm>
                <a:off x="3098359" y="6582508"/>
                <a:ext cx="152400" cy="486600"/>
                <a:chOff x="7983415" y="6582508"/>
                <a:chExt cx="152400" cy="486600"/>
              </a:xfrm>
            </p:grpSpPr>
            <p:cxnSp>
              <p:nvCxnSpPr>
                <p:cNvPr id="3035" name="Google Shape;3035;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36" name="Google Shape;3036;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37" name="Google Shape;3037;p86"/>
              <p:cNvGrpSpPr/>
              <p:nvPr/>
            </p:nvGrpSpPr>
            <p:grpSpPr>
              <a:xfrm>
                <a:off x="2400102" y="6582508"/>
                <a:ext cx="152400" cy="486600"/>
                <a:chOff x="7983415" y="6582508"/>
                <a:chExt cx="152400" cy="486600"/>
              </a:xfrm>
            </p:grpSpPr>
            <p:cxnSp>
              <p:nvCxnSpPr>
                <p:cNvPr id="3038" name="Google Shape;3038;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39" name="Google Shape;3039;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40" name="Google Shape;3040;p86"/>
              <p:cNvGrpSpPr/>
              <p:nvPr/>
            </p:nvGrpSpPr>
            <p:grpSpPr>
              <a:xfrm>
                <a:off x="1701845" y="6582508"/>
                <a:ext cx="152400" cy="486600"/>
                <a:chOff x="7983415" y="6582508"/>
                <a:chExt cx="152400" cy="486600"/>
              </a:xfrm>
            </p:grpSpPr>
            <p:cxnSp>
              <p:nvCxnSpPr>
                <p:cNvPr id="3041" name="Google Shape;3041;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42" name="Google Shape;3042;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43" name="Google Shape;3043;p86"/>
              <p:cNvGrpSpPr/>
              <p:nvPr/>
            </p:nvGrpSpPr>
            <p:grpSpPr>
              <a:xfrm>
                <a:off x="1003588" y="6582508"/>
                <a:ext cx="152400" cy="486600"/>
                <a:chOff x="7983415" y="6582508"/>
                <a:chExt cx="152400" cy="486600"/>
              </a:xfrm>
            </p:grpSpPr>
            <p:cxnSp>
              <p:nvCxnSpPr>
                <p:cNvPr id="3044" name="Google Shape;3044;p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45" name="Google Shape;3045;p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3046" name="Google Shape;3046;p86"/>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047" name="Google Shape;3047;p86"/>
          <p:cNvSpPr txBox="1">
            <a:spLocks noGrp="1"/>
          </p:cNvSpPr>
          <p:nvPr>
            <p:ph type="body" idx="1"/>
          </p:nvPr>
        </p:nvSpPr>
        <p:spPr>
          <a:xfrm>
            <a:off x="6043787" y="457200"/>
            <a:ext cx="2640600" cy="5942100"/>
          </a:xfrm>
          <a:prstGeom prst="rect">
            <a:avLst/>
          </a:prstGeom>
          <a:noFill/>
          <a:ln>
            <a:noFill/>
          </a:ln>
        </p:spPr>
        <p:txBody>
          <a:bodyPr spcFirstLastPara="1" wrap="square" lIns="91425" tIns="91425" rIns="91425" bIns="91425" anchor="t" anchorCtr="0"/>
          <a:lstStyle>
            <a:lvl1pPr marL="457200" marR="0" lvl="0" indent="-311150" algn="l" rtl="0">
              <a:lnSpc>
                <a:spcPct val="110000"/>
              </a:lnSpc>
              <a:spcBef>
                <a:spcPts val="600"/>
              </a:spcBef>
              <a:spcAft>
                <a:spcPts val="0"/>
              </a:spcAft>
              <a:buClr>
                <a:srgbClr val="3F3F3F"/>
              </a:buClr>
              <a:buSzPts val="1300"/>
              <a:buFont typeface="Calibri"/>
              <a:buChar char="​"/>
              <a:defRPr sz="1300" b="0" i="1" u="none" strike="noStrike" cap="none">
                <a:solidFill>
                  <a:srgbClr val="3F3F3F"/>
                </a:solidFill>
                <a:latin typeface="Cabin"/>
                <a:ea typeface="Cabin"/>
                <a:cs typeface="Cabin"/>
                <a:sym typeface="Cabin"/>
              </a:defRPr>
            </a:lvl1pPr>
            <a:lvl2pPr marL="914400" marR="0" lvl="1" indent="-330200" algn="l" rtl="0">
              <a:lnSpc>
                <a:spcPct val="100000"/>
              </a:lnSpc>
              <a:spcBef>
                <a:spcPts val="3600"/>
              </a:spcBef>
              <a:spcAft>
                <a:spcPts val="0"/>
              </a:spcAft>
              <a:buClr>
                <a:srgbClr val="3F3F3F"/>
              </a:buClr>
              <a:buSzPts val="1600"/>
              <a:buFont typeface="Calibri"/>
              <a:buChar char="–"/>
              <a:defRPr sz="1600" b="0" i="1" u="none" strike="noStrike" cap="none">
                <a:solidFill>
                  <a:srgbClr val="3F3F3F"/>
                </a:solidFill>
                <a:latin typeface="Cabin"/>
                <a:ea typeface="Cabin"/>
                <a:cs typeface="Cabin"/>
                <a:sym typeface="Cabin"/>
              </a:defRPr>
            </a:lvl2pPr>
            <a:lvl3pPr marL="1371600" marR="0" lvl="2" indent="-298450" algn="l" rtl="0">
              <a:lnSpc>
                <a:spcPct val="85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048" name="Google Shape;3048;p86"/>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rgbClr val="7F7F7F"/>
                </a:solidFill>
                <a:latin typeface="Cabin"/>
                <a:ea typeface="Cabin"/>
                <a:cs typeface="Cabin"/>
                <a:sym typeface="Cabin"/>
              </a:rPr>
              <a:t>‹#›</a:t>
            </a:fld>
            <a:endParaRPr sz="800">
              <a:solidFill>
                <a:srgbClr val="7F7F7F"/>
              </a:solidFill>
              <a:latin typeface="Cabin"/>
              <a:ea typeface="Cabin"/>
              <a:cs typeface="Cabin"/>
              <a:sym typeface="Cabin"/>
            </a:endParaRPr>
          </a:p>
        </p:txBody>
      </p:sp>
      <p:sp>
        <p:nvSpPr>
          <p:cNvPr id="3049" name="Google Shape;3049;p86"/>
          <p:cNvSpPr txBox="1">
            <a:spLocks noGrp="1"/>
          </p:cNvSpPr>
          <p:nvPr>
            <p:ph type="body" idx="2"/>
          </p:nvPr>
        </p:nvSpPr>
        <p:spPr>
          <a:xfrm>
            <a:off x="457732" y="457200"/>
            <a:ext cx="2640600" cy="5942100"/>
          </a:xfrm>
          <a:prstGeom prst="rect">
            <a:avLst/>
          </a:prstGeom>
          <a:noFill/>
          <a:ln>
            <a:noFill/>
          </a:ln>
        </p:spPr>
        <p:txBody>
          <a:bodyPr spcFirstLastPara="1" wrap="square" lIns="91425" tIns="91425" rIns="91425" bIns="91425" anchor="t" anchorCtr="0"/>
          <a:lstStyle>
            <a:lvl1pPr marL="457200" marR="0" lvl="0" indent="-311150" algn="l" rtl="0">
              <a:lnSpc>
                <a:spcPct val="110000"/>
              </a:lnSpc>
              <a:spcBef>
                <a:spcPts val="600"/>
              </a:spcBef>
              <a:spcAft>
                <a:spcPts val="0"/>
              </a:spcAft>
              <a:buClr>
                <a:srgbClr val="3F3F3F"/>
              </a:buClr>
              <a:buSzPts val="1300"/>
              <a:buFont typeface="Calibri"/>
              <a:buChar char="​"/>
              <a:defRPr sz="1300" b="0" i="1" u="none" strike="noStrike" cap="none">
                <a:solidFill>
                  <a:srgbClr val="3F3F3F"/>
                </a:solidFill>
                <a:latin typeface="Cabin"/>
                <a:ea typeface="Cabin"/>
                <a:cs typeface="Cabin"/>
                <a:sym typeface="Cabin"/>
              </a:defRPr>
            </a:lvl1pPr>
            <a:lvl2pPr marL="914400" marR="0" lvl="1" indent="-330200" algn="l" rtl="0">
              <a:lnSpc>
                <a:spcPct val="100000"/>
              </a:lnSpc>
              <a:spcBef>
                <a:spcPts val="3600"/>
              </a:spcBef>
              <a:spcAft>
                <a:spcPts val="0"/>
              </a:spcAft>
              <a:buClr>
                <a:srgbClr val="3F3F3F"/>
              </a:buClr>
              <a:buSzPts val="1600"/>
              <a:buFont typeface="Calibri"/>
              <a:buChar char="–"/>
              <a:defRPr sz="1600" b="0" i="1" u="none" strike="noStrike" cap="none">
                <a:solidFill>
                  <a:srgbClr val="3F3F3F"/>
                </a:solidFill>
                <a:latin typeface="Cabin"/>
                <a:ea typeface="Cabin"/>
                <a:cs typeface="Cabin"/>
                <a:sym typeface="Cabin"/>
              </a:defRPr>
            </a:lvl2pPr>
            <a:lvl3pPr marL="1371600" marR="0" lvl="2" indent="-298450" algn="l" rtl="0">
              <a:lnSpc>
                <a:spcPct val="85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050" name="Google Shape;3050;p86"/>
          <p:cNvSpPr txBox="1">
            <a:spLocks noGrp="1"/>
          </p:cNvSpPr>
          <p:nvPr>
            <p:ph type="body" idx="3"/>
          </p:nvPr>
        </p:nvSpPr>
        <p:spPr>
          <a:xfrm>
            <a:off x="3256668" y="457200"/>
            <a:ext cx="2640600" cy="5942100"/>
          </a:xfrm>
          <a:prstGeom prst="rect">
            <a:avLst/>
          </a:prstGeom>
          <a:noFill/>
          <a:ln>
            <a:noFill/>
          </a:ln>
        </p:spPr>
        <p:txBody>
          <a:bodyPr spcFirstLastPara="1" wrap="square" lIns="91425" tIns="91425" rIns="91425" bIns="91425" anchor="t" anchorCtr="0"/>
          <a:lstStyle>
            <a:lvl1pPr marL="457200" marR="0" lvl="0" indent="-311150" algn="l" rtl="0">
              <a:lnSpc>
                <a:spcPct val="110000"/>
              </a:lnSpc>
              <a:spcBef>
                <a:spcPts val="600"/>
              </a:spcBef>
              <a:spcAft>
                <a:spcPts val="0"/>
              </a:spcAft>
              <a:buClr>
                <a:srgbClr val="3F3F3F"/>
              </a:buClr>
              <a:buSzPts val="1300"/>
              <a:buFont typeface="Calibri"/>
              <a:buChar char="​"/>
              <a:defRPr sz="1300" b="0" i="1" u="none" strike="noStrike" cap="none">
                <a:solidFill>
                  <a:srgbClr val="3F3F3F"/>
                </a:solidFill>
                <a:latin typeface="Cabin"/>
                <a:ea typeface="Cabin"/>
                <a:cs typeface="Cabin"/>
                <a:sym typeface="Cabin"/>
              </a:defRPr>
            </a:lvl1pPr>
            <a:lvl2pPr marL="914400" marR="0" lvl="1" indent="-330200" algn="l" rtl="0">
              <a:lnSpc>
                <a:spcPct val="100000"/>
              </a:lnSpc>
              <a:spcBef>
                <a:spcPts val="3600"/>
              </a:spcBef>
              <a:spcAft>
                <a:spcPts val="0"/>
              </a:spcAft>
              <a:buClr>
                <a:srgbClr val="3F3F3F"/>
              </a:buClr>
              <a:buSzPts val="1600"/>
              <a:buFont typeface="Calibri"/>
              <a:buChar char="–"/>
              <a:defRPr sz="1600" b="0" i="1" u="none" strike="noStrike" cap="none">
                <a:solidFill>
                  <a:srgbClr val="3F3F3F"/>
                </a:solidFill>
                <a:latin typeface="Cabin"/>
                <a:ea typeface="Cabin"/>
                <a:cs typeface="Cabin"/>
                <a:sym typeface="Cabin"/>
              </a:defRPr>
            </a:lvl2pPr>
            <a:lvl3pPr marL="1371600" marR="0" lvl="2" indent="-298450" algn="l" rtl="0">
              <a:lnSpc>
                <a:spcPct val="85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051" name="Google Shape;3051;p86"/>
          <p:cNvSpPr txBox="1">
            <a:spLocks noGrp="1"/>
          </p:cNvSpPr>
          <p:nvPr>
            <p:ph type="body" idx="4"/>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rgbClr val="7F7F7F"/>
              </a:buClr>
              <a:buSzPts val="800"/>
              <a:buFont typeface="Calibri"/>
              <a:buChar char="​"/>
              <a:defRPr sz="800" b="0" i="0" u="none" strike="noStrike" cap="none">
                <a:solidFill>
                  <a:srgbClr val="7F7F7F"/>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4"/>
        <p:cNvGrpSpPr/>
        <p:nvPr/>
      </p:nvGrpSpPr>
      <p:grpSpPr>
        <a:xfrm>
          <a:off x="0" y="0"/>
          <a:ext cx="0" cy="0"/>
          <a:chOff x="0" y="0"/>
          <a:chExt cx="0" cy="0"/>
        </a:xfrm>
      </p:grpSpPr>
      <p:sp>
        <p:nvSpPr>
          <p:cNvPr id="155" name="Google Shape;155;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0" name="Google Shape;160;p21"/>
          <p:cNvSpPr txBox="1"/>
          <p:nvPr/>
        </p:nvSpPr>
        <p:spPr>
          <a:xfrm>
            <a:off x="1295400" y="366492"/>
            <a:ext cx="7086600" cy="7159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Click to edit Master title style</a:t>
            </a:r>
            <a:endParaRPr/>
          </a:p>
        </p:txBody>
      </p:sp>
      <p:pic>
        <p:nvPicPr>
          <p:cNvPr id="161" name="Google Shape;161;p21"/>
          <p:cNvPicPr preferRelativeResize="0"/>
          <p:nvPr/>
        </p:nvPicPr>
        <p:blipFill rotWithShape="1">
          <a:blip r:embed="rId2">
            <a:alphaModFix/>
          </a:blip>
          <a:srcRect/>
          <a:stretch/>
        </p:blipFill>
        <p:spPr>
          <a:xfrm>
            <a:off x="381000" y="291766"/>
            <a:ext cx="914400" cy="86541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Dividers">
  <p:cSld name="Section Dividers">
    <p:bg>
      <p:bgPr>
        <a:solidFill>
          <a:schemeClr val="lt1"/>
        </a:solidFill>
        <a:effectLst/>
      </p:bgPr>
    </p:bg>
    <p:spTree>
      <p:nvGrpSpPr>
        <p:cNvPr id="1" name="Shape 3052"/>
        <p:cNvGrpSpPr/>
        <p:nvPr/>
      </p:nvGrpSpPr>
      <p:grpSpPr>
        <a:xfrm>
          <a:off x="0" y="0"/>
          <a:ext cx="0" cy="0"/>
          <a:chOff x="0" y="0"/>
          <a:chExt cx="0" cy="0"/>
        </a:xfrm>
      </p:grpSpPr>
      <p:sp>
        <p:nvSpPr>
          <p:cNvPr id="3053" name="Google Shape;3053;p87"/>
          <p:cNvSpPr txBox="1">
            <a:spLocks noGrp="1"/>
          </p:cNvSpPr>
          <p:nvPr>
            <p:ph type="title"/>
          </p:nvPr>
        </p:nvSpPr>
        <p:spPr>
          <a:xfrm>
            <a:off x="457731" y="454006"/>
            <a:ext cx="8226600" cy="32559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87C263"/>
              </a:buClr>
              <a:buSzPts val="6600"/>
              <a:buFont typeface="Cabin"/>
              <a:buNone/>
              <a:defRPr sz="6600" b="0" i="0" u="none" strike="noStrike" cap="none">
                <a:solidFill>
                  <a:srgbClr val="87C263"/>
                </a:solidFill>
                <a:latin typeface="Cabin"/>
                <a:ea typeface="Cabin"/>
                <a:cs typeface="Cabin"/>
                <a:sym typeface="Cabin"/>
              </a:defRPr>
            </a:lvl1pPr>
            <a:lvl2pPr lvl="1" rtl="0">
              <a:spcBef>
                <a:spcPts val="6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cxnSp>
        <p:nvCxnSpPr>
          <p:cNvPr id="3054" name="Google Shape;3054;p87"/>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3055" name="Google Shape;3055;p87"/>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3056" name="Google Shape;3056;p87"/>
          <p:cNvGrpSpPr/>
          <p:nvPr/>
        </p:nvGrpSpPr>
        <p:grpSpPr>
          <a:xfrm>
            <a:off x="7986158" y="6873224"/>
            <a:ext cx="152400" cy="122137"/>
            <a:chOff x="7983415" y="6582508"/>
            <a:chExt cx="152400" cy="486600"/>
          </a:xfrm>
        </p:grpSpPr>
        <p:cxnSp>
          <p:nvCxnSpPr>
            <p:cNvPr id="3057" name="Google Shape;3057;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58" name="Google Shape;3058;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59" name="Google Shape;3059;p87"/>
          <p:cNvGrpSpPr/>
          <p:nvPr/>
        </p:nvGrpSpPr>
        <p:grpSpPr>
          <a:xfrm>
            <a:off x="7287901" y="6873224"/>
            <a:ext cx="152400" cy="122137"/>
            <a:chOff x="7983415" y="6582508"/>
            <a:chExt cx="152400" cy="486600"/>
          </a:xfrm>
        </p:grpSpPr>
        <p:cxnSp>
          <p:nvCxnSpPr>
            <p:cNvPr id="3060" name="Google Shape;3060;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61" name="Google Shape;3061;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62" name="Google Shape;3062;p87"/>
          <p:cNvGrpSpPr/>
          <p:nvPr/>
        </p:nvGrpSpPr>
        <p:grpSpPr>
          <a:xfrm>
            <a:off x="6589644" y="6873224"/>
            <a:ext cx="152400" cy="122137"/>
            <a:chOff x="7983415" y="6582508"/>
            <a:chExt cx="152400" cy="486600"/>
          </a:xfrm>
        </p:grpSpPr>
        <p:cxnSp>
          <p:nvCxnSpPr>
            <p:cNvPr id="3063" name="Google Shape;3063;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64" name="Google Shape;3064;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65" name="Google Shape;3065;p87"/>
          <p:cNvGrpSpPr/>
          <p:nvPr/>
        </p:nvGrpSpPr>
        <p:grpSpPr>
          <a:xfrm>
            <a:off x="5891387" y="6873224"/>
            <a:ext cx="152400" cy="122137"/>
            <a:chOff x="7983415" y="6582508"/>
            <a:chExt cx="152400" cy="486600"/>
          </a:xfrm>
        </p:grpSpPr>
        <p:cxnSp>
          <p:nvCxnSpPr>
            <p:cNvPr id="3066" name="Google Shape;3066;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67" name="Google Shape;3067;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68" name="Google Shape;3068;p87"/>
          <p:cNvGrpSpPr/>
          <p:nvPr/>
        </p:nvGrpSpPr>
        <p:grpSpPr>
          <a:xfrm>
            <a:off x="5193130" y="6873224"/>
            <a:ext cx="152400" cy="122137"/>
            <a:chOff x="7983415" y="6582508"/>
            <a:chExt cx="152400" cy="486600"/>
          </a:xfrm>
        </p:grpSpPr>
        <p:cxnSp>
          <p:nvCxnSpPr>
            <p:cNvPr id="3069" name="Google Shape;3069;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70" name="Google Shape;3070;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71" name="Google Shape;3071;p87"/>
          <p:cNvGrpSpPr/>
          <p:nvPr/>
        </p:nvGrpSpPr>
        <p:grpSpPr>
          <a:xfrm>
            <a:off x="4494873" y="6873224"/>
            <a:ext cx="152400" cy="122137"/>
            <a:chOff x="7983415" y="6582508"/>
            <a:chExt cx="152400" cy="486600"/>
          </a:xfrm>
        </p:grpSpPr>
        <p:cxnSp>
          <p:nvCxnSpPr>
            <p:cNvPr id="3072" name="Google Shape;3072;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73" name="Google Shape;3073;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74" name="Google Shape;3074;p87"/>
          <p:cNvGrpSpPr/>
          <p:nvPr/>
        </p:nvGrpSpPr>
        <p:grpSpPr>
          <a:xfrm>
            <a:off x="3796616" y="6873224"/>
            <a:ext cx="152400" cy="122137"/>
            <a:chOff x="7983415" y="6582508"/>
            <a:chExt cx="152400" cy="486600"/>
          </a:xfrm>
        </p:grpSpPr>
        <p:cxnSp>
          <p:nvCxnSpPr>
            <p:cNvPr id="3075" name="Google Shape;3075;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76" name="Google Shape;3076;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77" name="Google Shape;3077;p87"/>
          <p:cNvGrpSpPr/>
          <p:nvPr/>
        </p:nvGrpSpPr>
        <p:grpSpPr>
          <a:xfrm>
            <a:off x="3098359" y="6873224"/>
            <a:ext cx="152400" cy="122137"/>
            <a:chOff x="7983415" y="6582508"/>
            <a:chExt cx="152400" cy="486600"/>
          </a:xfrm>
        </p:grpSpPr>
        <p:cxnSp>
          <p:nvCxnSpPr>
            <p:cNvPr id="3078" name="Google Shape;3078;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79" name="Google Shape;3079;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80" name="Google Shape;3080;p87"/>
          <p:cNvGrpSpPr/>
          <p:nvPr/>
        </p:nvGrpSpPr>
        <p:grpSpPr>
          <a:xfrm>
            <a:off x="2400102" y="6873224"/>
            <a:ext cx="152400" cy="122137"/>
            <a:chOff x="7983415" y="6582508"/>
            <a:chExt cx="152400" cy="486600"/>
          </a:xfrm>
        </p:grpSpPr>
        <p:cxnSp>
          <p:nvCxnSpPr>
            <p:cNvPr id="3081" name="Google Shape;3081;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82" name="Google Shape;3082;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83" name="Google Shape;3083;p87"/>
          <p:cNvGrpSpPr/>
          <p:nvPr/>
        </p:nvGrpSpPr>
        <p:grpSpPr>
          <a:xfrm>
            <a:off x="1701845" y="6873224"/>
            <a:ext cx="152400" cy="122137"/>
            <a:chOff x="7983415" y="6582508"/>
            <a:chExt cx="152400" cy="486600"/>
          </a:xfrm>
        </p:grpSpPr>
        <p:cxnSp>
          <p:nvCxnSpPr>
            <p:cNvPr id="3084" name="Google Shape;3084;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85" name="Google Shape;3085;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86" name="Google Shape;3086;p87"/>
          <p:cNvGrpSpPr/>
          <p:nvPr/>
        </p:nvGrpSpPr>
        <p:grpSpPr>
          <a:xfrm>
            <a:off x="1003588" y="6873224"/>
            <a:ext cx="152400" cy="122137"/>
            <a:chOff x="7983415" y="6582508"/>
            <a:chExt cx="152400" cy="486600"/>
          </a:xfrm>
        </p:grpSpPr>
        <p:cxnSp>
          <p:nvCxnSpPr>
            <p:cNvPr id="3087" name="Google Shape;3087;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88" name="Google Shape;3088;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089" name="Google Shape;3089;p87"/>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090" name="Google Shape;3090;p87"/>
          <p:cNvGrpSpPr/>
          <p:nvPr/>
        </p:nvGrpSpPr>
        <p:grpSpPr>
          <a:xfrm rot="5400000">
            <a:off x="-166454" y="5940698"/>
            <a:ext cx="152400" cy="122137"/>
            <a:chOff x="7983415" y="6582508"/>
            <a:chExt cx="152400" cy="486600"/>
          </a:xfrm>
        </p:grpSpPr>
        <p:cxnSp>
          <p:nvCxnSpPr>
            <p:cNvPr id="3091" name="Google Shape;3091;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92" name="Google Shape;3092;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93" name="Google Shape;3093;p87"/>
          <p:cNvGrpSpPr/>
          <p:nvPr/>
        </p:nvGrpSpPr>
        <p:grpSpPr>
          <a:xfrm rot="5400000">
            <a:off x="-166454" y="5467056"/>
            <a:ext cx="152400" cy="122137"/>
            <a:chOff x="7983415" y="6582508"/>
            <a:chExt cx="152400" cy="486600"/>
          </a:xfrm>
        </p:grpSpPr>
        <p:cxnSp>
          <p:nvCxnSpPr>
            <p:cNvPr id="3094" name="Google Shape;3094;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95" name="Google Shape;3095;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96" name="Google Shape;3096;p87"/>
          <p:cNvGrpSpPr/>
          <p:nvPr/>
        </p:nvGrpSpPr>
        <p:grpSpPr>
          <a:xfrm rot="5400000">
            <a:off x="-166454" y="4993414"/>
            <a:ext cx="152400" cy="122137"/>
            <a:chOff x="7983415" y="6582508"/>
            <a:chExt cx="152400" cy="486600"/>
          </a:xfrm>
        </p:grpSpPr>
        <p:cxnSp>
          <p:nvCxnSpPr>
            <p:cNvPr id="3097" name="Google Shape;3097;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98" name="Google Shape;3098;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99" name="Google Shape;3099;p87"/>
          <p:cNvGrpSpPr/>
          <p:nvPr/>
        </p:nvGrpSpPr>
        <p:grpSpPr>
          <a:xfrm rot="5400000">
            <a:off x="-166454" y="4519772"/>
            <a:ext cx="152400" cy="122137"/>
            <a:chOff x="7983415" y="6582508"/>
            <a:chExt cx="152400" cy="486600"/>
          </a:xfrm>
        </p:grpSpPr>
        <p:cxnSp>
          <p:nvCxnSpPr>
            <p:cNvPr id="3100" name="Google Shape;3100;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01" name="Google Shape;3101;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02" name="Google Shape;3102;p87"/>
          <p:cNvGrpSpPr/>
          <p:nvPr/>
        </p:nvGrpSpPr>
        <p:grpSpPr>
          <a:xfrm rot="5400000">
            <a:off x="-166454" y="4046130"/>
            <a:ext cx="152400" cy="122137"/>
            <a:chOff x="7983415" y="6582508"/>
            <a:chExt cx="152400" cy="486600"/>
          </a:xfrm>
        </p:grpSpPr>
        <p:cxnSp>
          <p:nvCxnSpPr>
            <p:cNvPr id="3103" name="Google Shape;3103;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04" name="Google Shape;3104;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05" name="Google Shape;3105;p87"/>
          <p:cNvGrpSpPr/>
          <p:nvPr/>
        </p:nvGrpSpPr>
        <p:grpSpPr>
          <a:xfrm rot="5400000">
            <a:off x="-166454" y="3572488"/>
            <a:ext cx="152400" cy="122137"/>
            <a:chOff x="7983415" y="6582508"/>
            <a:chExt cx="152400" cy="486600"/>
          </a:xfrm>
        </p:grpSpPr>
        <p:cxnSp>
          <p:nvCxnSpPr>
            <p:cNvPr id="3106" name="Google Shape;3106;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07" name="Google Shape;3107;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08" name="Google Shape;3108;p87"/>
          <p:cNvGrpSpPr/>
          <p:nvPr/>
        </p:nvGrpSpPr>
        <p:grpSpPr>
          <a:xfrm rot="5400000">
            <a:off x="-166454" y="3098846"/>
            <a:ext cx="152400" cy="122137"/>
            <a:chOff x="7983415" y="6582508"/>
            <a:chExt cx="152400" cy="486600"/>
          </a:xfrm>
        </p:grpSpPr>
        <p:cxnSp>
          <p:nvCxnSpPr>
            <p:cNvPr id="3109" name="Google Shape;3109;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10" name="Google Shape;3110;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11" name="Google Shape;3111;p87"/>
          <p:cNvGrpSpPr/>
          <p:nvPr/>
        </p:nvGrpSpPr>
        <p:grpSpPr>
          <a:xfrm rot="5400000">
            <a:off x="-166454" y="2625204"/>
            <a:ext cx="152400" cy="122137"/>
            <a:chOff x="7983415" y="6582508"/>
            <a:chExt cx="152400" cy="486600"/>
          </a:xfrm>
        </p:grpSpPr>
        <p:cxnSp>
          <p:nvCxnSpPr>
            <p:cNvPr id="3112" name="Google Shape;3112;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13" name="Google Shape;3113;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14" name="Google Shape;3114;p87"/>
          <p:cNvGrpSpPr/>
          <p:nvPr/>
        </p:nvGrpSpPr>
        <p:grpSpPr>
          <a:xfrm rot="5400000">
            <a:off x="-166454" y="2151562"/>
            <a:ext cx="152400" cy="122137"/>
            <a:chOff x="7983415" y="6582508"/>
            <a:chExt cx="152400" cy="486600"/>
          </a:xfrm>
        </p:grpSpPr>
        <p:cxnSp>
          <p:nvCxnSpPr>
            <p:cNvPr id="3115" name="Google Shape;3115;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16" name="Google Shape;3116;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17" name="Google Shape;3117;p87"/>
          <p:cNvGrpSpPr/>
          <p:nvPr/>
        </p:nvGrpSpPr>
        <p:grpSpPr>
          <a:xfrm rot="5400000">
            <a:off x="-166454" y="1677920"/>
            <a:ext cx="152400" cy="122137"/>
            <a:chOff x="7983415" y="6582508"/>
            <a:chExt cx="152400" cy="486600"/>
          </a:xfrm>
        </p:grpSpPr>
        <p:cxnSp>
          <p:nvCxnSpPr>
            <p:cNvPr id="3118" name="Google Shape;3118;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19" name="Google Shape;3119;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20" name="Google Shape;3120;p87"/>
          <p:cNvGrpSpPr/>
          <p:nvPr/>
        </p:nvGrpSpPr>
        <p:grpSpPr>
          <a:xfrm rot="5400000">
            <a:off x="-166454" y="997329"/>
            <a:ext cx="152400" cy="122137"/>
            <a:chOff x="7983415" y="6582508"/>
            <a:chExt cx="152400" cy="486600"/>
          </a:xfrm>
        </p:grpSpPr>
        <p:cxnSp>
          <p:nvCxnSpPr>
            <p:cNvPr id="3121" name="Google Shape;3121;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22" name="Google Shape;3122;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123" name="Google Shape;3123;p87"/>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124" name="Google Shape;3124;p87"/>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125" name="Google Shape;3125;p87"/>
          <p:cNvGrpSpPr/>
          <p:nvPr/>
        </p:nvGrpSpPr>
        <p:grpSpPr>
          <a:xfrm rot="5400000">
            <a:off x="9151353" y="5940698"/>
            <a:ext cx="152400" cy="122137"/>
            <a:chOff x="7983415" y="6582508"/>
            <a:chExt cx="152400" cy="486600"/>
          </a:xfrm>
        </p:grpSpPr>
        <p:cxnSp>
          <p:nvCxnSpPr>
            <p:cNvPr id="3126" name="Google Shape;3126;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27" name="Google Shape;3127;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28" name="Google Shape;3128;p87"/>
          <p:cNvGrpSpPr/>
          <p:nvPr/>
        </p:nvGrpSpPr>
        <p:grpSpPr>
          <a:xfrm rot="5400000">
            <a:off x="9151353" y="5467056"/>
            <a:ext cx="152400" cy="122137"/>
            <a:chOff x="7983415" y="6582508"/>
            <a:chExt cx="152400" cy="486600"/>
          </a:xfrm>
        </p:grpSpPr>
        <p:cxnSp>
          <p:nvCxnSpPr>
            <p:cNvPr id="3129" name="Google Shape;3129;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30" name="Google Shape;3130;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31" name="Google Shape;3131;p87"/>
          <p:cNvGrpSpPr/>
          <p:nvPr/>
        </p:nvGrpSpPr>
        <p:grpSpPr>
          <a:xfrm rot="5400000">
            <a:off x="9151353" y="4993414"/>
            <a:ext cx="152400" cy="122137"/>
            <a:chOff x="7983415" y="6582508"/>
            <a:chExt cx="152400" cy="486600"/>
          </a:xfrm>
        </p:grpSpPr>
        <p:cxnSp>
          <p:nvCxnSpPr>
            <p:cNvPr id="3132" name="Google Shape;3132;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33" name="Google Shape;3133;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34" name="Google Shape;3134;p87"/>
          <p:cNvGrpSpPr/>
          <p:nvPr/>
        </p:nvGrpSpPr>
        <p:grpSpPr>
          <a:xfrm rot="5400000">
            <a:off x="9151353" y="4519772"/>
            <a:ext cx="152400" cy="122137"/>
            <a:chOff x="7983415" y="6582508"/>
            <a:chExt cx="152400" cy="486600"/>
          </a:xfrm>
        </p:grpSpPr>
        <p:cxnSp>
          <p:nvCxnSpPr>
            <p:cNvPr id="3135" name="Google Shape;3135;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36" name="Google Shape;3136;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37" name="Google Shape;3137;p87"/>
          <p:cNvGrpSpPr/>
          <p:nvPr/>
        </p:nvGrpSpPr>
        <p:grpSpPr>
          <a:xfrm rot="5400000">
            <a:off x="9151353" y="4046130"/>
            <a:ext cx="152400" cy="122137"/>
            <a:chOff x="7983415" y="6582508"/>
            <a:chExt cx="152400" cy="486600"/>
          </a:xfrm>
        </p:grpSpPr>
        <p:cxnSp>
          <p:nvCxnSpPr>
            <p:cNvPr id="3138" name="Google Shape;3138;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39" name="Google Shape;3139;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40" name="Google Shape;3140;p87"/>
          <p:cNvGrpSpPr/>
          <p:nvPr/>
        </p:nvGrpSpPr>
        <p:grpSpPr>
          <a:xfrm rot="5400000">
            <a:off x="9151353" y="3572488"/>
            <a:ext cx="152400" cy="122137"/>
            <a:chOff x="7983415" y="6582508"/>
            <a:chExt cx="152400" cy="486600"/>
          </a:xfrm>
        </p:grpSpPr>
        <p:cxnSp>
          <p:nvCxnSpPr>
            <p:cNvPr id="3141" name="Google Shape;3141;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42" name="Google Shape;3142;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43" name="Google Shape;3143;p87"/>
          <p:cNvGrpSpPr/>
          <p:nvPr/>
        </p:nvGrpSpPr>
        <p:grpSpPr>
          <a:xfrm rot="5400000">
            <a:off x="9151353" y="3098846"/>
            <a:ext cx="152400" cy="122137"/>
            <a:chOff x="7983415" y="6582508"/>
            <a:chExt cx="152400" cy="486600"/>
          </a:xfrm>
        </p:grpSpPr>
        <p:cxnSp>
          <p:nvCxnSpPr>
            <p:cNvPr id="3144" name="Google Shape;3144;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45" name="Google Shape;3145;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46" name="Google Shape;3146;p87"/>
          <p:cNvGrpSpPr/>
          <p:nvPr/>
        </p:nvGrpSpPr>
        <p:grpSpPr>
          <a:xfrm rot="5400000">
            <a:off x="9151353" y="2625204"/>
            <a:ext cx="152400" cy="122137"/>
            <a:chOff x="7983415" y="6582508"/>
            <a:chExt cx="152400" cy="486600"/>
          </a:xfrm>
        </p:grpSpPr>
        <p:cxnSp>
          <p:nvCxnSpPr>
            <p:cNvPr id="3147" name="Google Shape;3147;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48" name="Google Shape;3148;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49" name="Google Shape;3149;p87"/>
          <p:cNvGrpSpPr/>
          <p:nvPr/>
        </p:nvGrpSpPr>
        <p:grpSpPr>
          <a:xfrm rot="5400000">
            <a:off x="9151353" y="2151562"/>
            <a:ext cx="152400" cy="122137"/>
            <a:chOff x="7983415" y="6582508"/>
            <a:chExt cx="152400" cy="486600"/>
          </a:xfrm>
        </p:grpSpPr>
        <p:cxnSp>
          <p:nvCxnSpPr>
            <p:cNvPr id="3150" name="Google Shape;3150;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51" name="Google Shape;3151;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52" name="Google Shape;3152;p87"/>
          <p:cNvGrpSpPr/>
          <p:nvPr/>
        </p:nvGrpSpPr>
        <p:grpSpPr>
          <a:xfrm rot="5400000">
            <a:off x="9151353" y="1677920"/>
            <a:ext cx="152400" cy="122137"/>
            <a:chOff x="7983415" y="6582508"/>
            <a:chExt cx="152400" cy="486600"/>
          </a:xfrm>
        </p:grpSpPr>
        <p:cxnSp>
          <p:nvCxnSpPr>
            <p:cNvPr id="3153" name="Google Shape;3153;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54" name="Google Shape;3154;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55" name="Google Shape;3155;p87"/>
          <p:cNvGrpSpPr/>
          <p:nvPr/>
        </p:nvGrpSpPr>
        <p:grpSpPr>
          <a:xfrm rot="5400000">
            <a:off x="9151353" y="997329"/>
            <a:ext cx="152400" cy="122137"/>
            <a:chOff x="7983415" y="6582508"/>
            <a:chExt cx="152400" cy="486600"/>
          </a:xfrm>
        </p:grpSpPr>
        <p:cxnSp>
          <p:nvCxnSpPr>
            <p:cNvPr id="3156" name="Google Shape;3156;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57" name="Google Shape;3157;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158" name="Google Shape;3158;p87"/>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159" name="Google Shape;3159;p87"/>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3160" name="Google Shape;3160;p87"/>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3161" name="Google Shape;3161;p87"/>
          <p:cNvGrpSpPr/>
          <p:nvPr/>
        </p:nvGrpSpPr>
        <p:grpSpPr>
          <a:xfrm>
            <a:off x="7986158" y="-141189"/>
            <a:ext cx="152400" cy="122137"/>
            <a:chOff x="7983415" y="6582508"/>
            <a:chExt cx="152400" cy="486600"/>
          </a:xfrm>
        </p:grpSpPr>
        <p:cxnSp>
          <p:nvCxnSpPr>
            <p:cNvPr id="3162" name="Google Shape;3162;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63" name="Google Shape;3163;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64" name="Google Shape;3164;p87"/>
          <p:cNvGrpSpPr/>
          <p:nvPr/>
        </p:nvGrpSpPr>
        <p:grpSpPr>
          <a:xfrm>
            <a:off x="7287901" y="-141189"/>
            <a:ext cx="152400" cy="122137"/>
            <a:chOff x="7983415" y="6582508"/>
            <a:chExt cx="152400" cy="486600"/>
          </a:xfrm>
        </p:grpSpPr>
        <p:cxnSp>
          <p:nvCxnSpPr>
            <p:cNvPr id="3165" name="Google Shape;3165;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66" name="Google Shape;3166;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67" name="Google Shape;3167;p87"/>
          <p:cNvGrpSpPr/>
          <p:nvPr/>
        </p:nvGrpSpPr>
        <p:grpSpPr>
          <a:xfrm>
            <a:off x="6589644" y="-141189"/>
            <a:ext cx="152400" cy="122137"/>
            <a:chOff x="7983415" y="6582508"/>
            <a:chExt cx="152400" cy="486600"/>
          </a:xfrm>
        </p:grpSpPr>
        <p:cxnSp>
          <p:nvCxnSpPr>
            <p:cNvPr id="3168" name="Google Shape;3168;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69" name="Google Shape;3169;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70" name="Google Shape;3170;p87"/>
          <p:cNvGrpSpPr/>
          <p:nvPr/>
        </p:nvGrpSpPr>
        <p:grpSpPr>
          <a:xfrm>
            <a:off x="5891387" y="-141189"/>
            <a:ext cx="152400" cy="122137"/>
            <a:chOff x="7983415" y="6582508"/>
            <a:chExt cx="152400" cy="486600"/>
          </a:xfrm>
        </p:grpSpPr>
        <p:cxnSp>
          <p:nvCxnSpPr>
            <p:cNvPr id="3171" name="Google Shape;3171;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72" name="Google Shape;3172;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73" name="Google Shape;3173;p87"/>
          <p:cNvGrpSpPr/>
          <p:nvPr/>
        </p:nvGrpSpPr>
        <p:grpSpPr>
          <a:xfrm>
            <a:off x="5193130" y="-141189"/>
            <a:ext cx="152400" cy="122137"/>
            <a:chOff x="7983415" y="6582508"/>
            <a:chExt cx="152400" cy="486600"/>
          </a:xfrm>
        </p:grpSpPr>
        <p:cxnSp>
          <p:nvCxnSpPr>
            <p:cNvPr id="3174" name="Google Shape;3174;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75" name="Google Shape;3175;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76" name="Google Shape;3176;p87"/>
          <p:cNvGrpSpPr/>
          <p:nvPr/>
        </p:nvGrpSpPr>
        <p:grpSpPr>
          <a:xfrm>
            <a:off x="4494873" y="-141189"/>
            <a:ext cx="152400" cy="122137"/>
            <a:chOff x="7983415" y="6582508"/>
            <a:chExt cx="152400" cy="486600"/>
          </a:xfrm>
        </p:grpSpPr>
        <p:cxnSp>
          <p:nvCxnSpPr>
            <p:cNvPr id="3177" name="Google Shape;3177;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78" name="Google Shape;3178;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79" name="Google Shape;3179;p87"/>
          <p:cNvGrpSpPr/>
          <p:nvPr/>
        </p:nvGrpSpPr>
        <p:grpSpPr>
          <a:xfrm>
            <a:off x="3796616" y="-141189"/>
            <a:ext cx="152400" cy="122137"/>
            <a:chOff x="7983415" y="6582508"/>
            <a:chExt cx="152400" cy="486600"/>
          </a:xfrm>
        </p:grpSpPr>
        <p:cxnSp>
          <p:nvCxnSpPr>
            <p:cNvPr id="3180" name="Google Shape;3180;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81" name="Google Shape;3181;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82" name="Google Shape;3182;p87"/>
          <p:cNvGrpSpPr/>
          <p:nvPr/>
        </p:nvGrpSpPr>
        <p:grpSpPr>
          <a:xfrm>
            <a:off x="3098359" y="-141189"/>
            <a:ext cx="152400" cy="122137"/>
            <a:chOff x="7983415" y="6582508"/>
            <a:chExt cx="152400" cy="486600"/>
          </a:xfrm>
        </p:grpSpPr>
        <p:cxnSp>
          <p:nvCxnSpPr>
            <p:cNvPr id="3183" name="Google Shape;3183;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84" name="Google Shape;3184;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85" name="Google Shape;3185;p87"/>
          <p:cNvGrpSpPr/>
          <p:nvPr/>
        </p:nvGrpSpPr>
        <p:grpSpPr>
          <a:xfrm>
            <a:off x="2400102" y="-141189"/>
            <a:ext cx="152400" cy="122137"/>
            <a:chOff x="7983415" y="6582508"/>
            <a:chExt cx="152400" cy="486600"/>
          </a:xfrm>
        </p:grpSpPr>
        <p:cxnSp>
          <p:nvCxnSpPr>
            <p:cNvPr id="3186" name="Google Shape;3186;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87" name="Google Shape;3187;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88" name="Google Shape;3188;p87"/>
          <p:cNvGrpSpPr/>
          <p:nvPr/>
        </p:nvGrpSpPr>
        <p:grpSpPr>
          <a:xfrm>
            <a:off x="1701845" y="-141189"/>
            <a:ext cx="152400" cy="122137"/>
            <a:chOff x="7983415" y="6582508"/>
            <a:chExt cx="152400" cy="486600"/>
          </a:xfrm>
        </p:grpSpPr>
        <p:cxnSp>
          <p:nvCxnSpPr>
            <p:cNvPr id="3189" name="Google Shape;3189;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90" name="Google Shape;3190;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91" name="Google Shape;3191;p87"/>
          <p:cNvGrpSpPr/>
          <p:nvPr/>
        </p:nvGrpSpPr>
        <p:grpSpPr>
          <a:xfrm>
            <a:off x="1003588" y="-141189"/>
            <a:ext cx="152400" cy="122137"/>
            <a:chOff x="7983415" y="6582508"/>
            <a:chExt cx="152400" cy="486600"/>
          </a:xfrm>
        </p:grpSpPr>
        <p:cxnSp>
          <p:nvCxnSpPr>
            <p:cNvPr id="3192" name="Google Shape;3192;p8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93" name="Google Shape;3193;p8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3194" name="Google Shape;3194;p87"/>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195" name="Google Shape;3195;p87"/>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chemeClr val="lt1"/>
                </a:solidFill>
                <a:latin typeface="Cabin"/>
                <a:ea typeface="Cabin"/>
                <a:cs typeface="Cabin"/>
                <a:sym typeface="Cabin"/>
              </a:rPr>
              <a:t>‹#›</a:t>
            </a:fld>
            <a:endParaRPr sz="800">
              <a:solidFill>
                <a:schemeClr val="lt1"/>
              </a:solidFill>
              <a:latin typeface="Cabin"/>
              <a:ea typeface="Cabin"/>
              <a:cs typeface="Cabin"/>
              <a:sym typeface="Cabin"/>
            </a:endParaRPr>
          </a:p>
        </p:txBody>
      </p:sp>
      <p:cxnSp>
        <p:nvCxnSpPr>
          <p:cNvPr id="3196" name="Google Shape;3196;p87"/>
          <p:cNvCxnSpPr/>
          <p:nvPr/>
        </p:nvCxnSpPr>
        <p:spPr>
          <a:xfrm rot="10800000">
            <a:off x="457819" y="4030998"/>
            <a:ext cx="8226600" cy="0"/>
          </a:xfrm>
          <a:prstGeom prst="straightConnector1">
            <a:avLst/>
          </a:prstGeom>
          <a:noFill/>
          <a:ln w="9525" cap="flat" cmpd="sng">
            <a:solidFill>
              <a:schemeClr val="lt1"/>
            </a:solidFill>
            <a:prstDash val="solid"/>
            <a:round/>
            <a:headEnd type="none" w="sm" len="sm"/>
            <a:tailEnd type="none" w="sm" len="sm"/>
          </a:ln>
        </p:spPr>
      </p:cxnSp>
      <p:sp>
        <p:nvSpPr>
          <p:cNvPr id="3197" name="Google Shape;3197;p87"/>
          <p:cNvSpPr txBox="1">
            <a:spLocks noGrp="1"/>
          </p:cNvSpPr>
          <p:nvPr>
            <p:ph type="body" idx="1"/>
          </p:nvPr>
        </p:nvSpPr>
        <p:spPr>
          <a:xfrm>
            <a:off x="458788" y="4320518"/>
            <a:ext cx="5438400" cy="2087100"/>
          </a:xfrm>
          <a:prstGeom prst="rect">
            <a:avLst/>
          </a:prstGeom>
          <a:noFill/>
          <a:ln>
            <a:noFill/>
          </a:ln>
        </p:spPr>
        <p:txBody>
          <a:bodyPr spcFirstLastPara="1" wrap="square" lIns="91425" tIns="91425" rIns="91425" bIns="91425" anchor="t" anchorCtr="0"/>
          <a:lstStyle>
            <a:lvl1pPr marL="457200" marR="0" lvl="0" indent="-330200" algn="l" rtl="0">
              <a:lnSpc>
                <a:spcPct val="110000"/>
              </a:lnSpc>
              <a:spcBef>
                <a:spcPts val="1000"/>
              </a:spcBef>
              <a:spcAft>
                <a:spcPts val="0"/>
              </a:spcAft>
              <a:buClr>
                <a:schemeClr val="lt1"/>
              </a:buClr>
              <a:buSzPts val="1600"/>
              <a:buFont typeface="Calibri"/>
              <a:buChar char="+"/>
              <a:defRPr sz="1600" b="0" i="1" u="none" strike="noStrike" cap="none">
                <a:solidFill>
                  <a:schemeClr val="lt1"/>
                </a:solidFill>
                <a:latin typeface="Cabin"/>
                <a:ea typeface="Cabin"/>
                <a:cs typeface="Cabin"/>
                <a:sym typeface="Cabin"/>
              </a:defRPr>
            </a:lvl1pPr>
            <a:lvl2pPr marL="914400" marR="0" lvl="1" indent="-330200" algn="l" rtl="0">
              <a:lnSpc>
                <a:spcPct val="110000"/>
              </a:lnSpc>
              <a:spcBef>
                <a:spcPts val="1000"/>
              </a:spcBef>
              <a:spcAft>
                <a:spcPts val="0"/>
              </a:spcAft>
              <a:buClr>
                <a:schemeClr val="lt1"/>
              </a:buClr>
              <a:buSzPts val="1600"/>
              <a:buFont typeface="Calibri"/>
              <a:buChar char="+"/>
              <a:defRPr sz="1600" b="0" i="1" u="none" strike="noStrike" cap="none">
                <a:solidFill>
                  <a:schemeClr val="accent5"/>
                </a:solidFill>
                <a:latin typeface="Cabin"/>
                <a:ea typeface="Cabin"/>
                <a:cs typeface="Cabin"/>
                <a:sym typeface="Cabin"/>
              </a:defRPr>
            </a:lvl2pPr>
            <a:lvl3pPr marL="1371600" marR="0" lvl="2" indent="-330200" algn="l" rtl="0">
              <a:lnSpc>
                <a:spcPct val="110000"/>
              </a:lnSpc>
              <a:spcBef>
                <a:spcPts val="1000"/>
              </a:spcBef>
              <a:spcAft>
                <a:spcPts val="0"/>
              </a:spcAft>
              <a:buClr>
                <a:schemeClr val="lt1"/>
              </a:buClr>
              <a:buSzPts val="1600"/>
              <a:buFont typeface="Calibri"/>
              <a:buChar char="+"/>
              <a:defRPr sz="1600" b="0" i="1" u="none" strike="noStrike" cap="none">
                <a:solidFill>
                  <a:schemeClr val="accent5"/>
                </a:solidFill>
                <a:latin typeface="Cabin"/>
                <a:ea typeface="Cabin"/>
                <a:cs typeface="Cabin"/>
                <a:sym typeface="Cabin"/>
              </a:defRPr>
            </a:lvl3pPr>
            <a:lvl4pPr marL="1828800" marR="0" lvl="3" indent="-330200" algn="l" rtl="0">
              <a:lnSpc>
                <a:spcPct val="110000"/>
              </a:lnSpc>
              <a:spcBef>
                <a:spcPts val="1000"/>
              </a:spcBef>
              <a:spcAft>
                <a:spcPts val="0"/>
              </a:spcAft>
              <a:buClr>
                <a:schemeClr val="lt1"/>
              </a:buClr>
              <a:buSzPts val="1600"/>
              <a:buFont typeface="Calibri"/>
              <a:buChar char="+"/>
              <a:defRPr sz="1600" b="0" i="1" u="none" strike="noStrike" cap="none">
                <a:solidFill>
                  <a:schemeClr val="accent5"/>
                </a:solidFill>
                <a:latin typeface="Cabin"/>
                <a:ea typeface="Cabin"/>
                <a:cs typeface="Cabin"/>
                <a:sym typeface="Cabin"/>
              </a:defRPr>
            </a:lvl4pPr>
            <a:lvl5pPr marL="2286000" marR="0" lvl="4" indent="-330200" algn="l" rtl="0">
              <a:lnSpc>
                <a:spcPct val="110000"/>
              </a:lnSpc>
              <a:spcBef>
                <a:spcPts val="1000"/>
              </a:spcBef>
              <a:spcAft>
                <a:spcPts val="0"/>
              </a:spcAft>
              <a:buClr>
                <a:schemeClr val="lt1"/>
              </a:buClr>
              <a:buSzPts val="1600"/>
              <a:buFont typeface="Calibri"/>
              <a:buChar char="+"/>
              <a:defRPr sz="1600" b="0" i="1" u="none" strike="noStrike" cap="none">
                <a:solidFill>
                  <a:schemeClr val="accent5"/>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198" name="Google Shape;3198;p87"/>
          <p:cNvSpPr txBox="1">
            <a:spLocks noGrp="1"/>
          </p:cNvSpPr>
          <p:nvPr>
            <p:ph type="body" idx="2"/>
          </p:nvPr>
        </p:nvSpPr>
        <p:spPr>
          <a:xfrm>
            <a:off x="6043787" y="4183401"/>
            <a:ext cx="2640600" cy="2215800"/>
          </a:xfrm>
          <a:prstGeom prst="rect">
            <a:avLst/>
          </a:prstGeom>
          <a:noFill/>
          <a:ln>
            <a:noFill/>
          </a:ln>
        </p:spPr>
        <p:txBody>
          <a:bodyPr spcFirstLastPara="1" wrap="square" lIns="91425" tIns="91425" rIns="91425" bIns="91425" anchor="ctr" anchorCtr="0"/>
          <a:lstStyle>
            <a:lvl1pPr marL="457200" marR="0" lvl="0" indent="-228600" algn="r" rtl="0">
              <a:lnSpc>
                <a:spcPct val="120000"/>
              </a:lnSpc>
              <a:spcBef>
                <a:spcPts val="600"/>
              </a:spcBef>
              <a:spcAft>
                <a:spcPts val="0"/>
              </a:spcAft>
              <a:buClr>
                <a:srgbClr val="87C263"/>
              </a:buClr>
              <a:buSzPts val="13300"/>
              <a:buFont typeface="Calibri"/>
              <a:buNone/>
              <a:defRPr sz="13300" b="1" i="0" u="none" strike="noStrike" cap="none">
                <a:solidFill>
                  <a:srgbClr val="87C263"/>
                </a:solidFill>
                <a:latin typeface="Arial Narrow"/>
                <a:ea typeface="Arial Narrow"/>
                <a:cs typeface="Arial Narrow"/>
                <a:sym typeface="Arial Narrow"/>
              </a:defRPr>
            </a:lvl1pPr>
            <a:lvl2pPr marL="914400" marR="0" lvl="1" indent="-228600" algn="r" rtl="0">
              <a:lnSpc>
                <a:spcPct val="100000"/>
              </a:lnSpc>
              <a:spcBef>
                <a:spcPts val="1200"/>
              </a:spcBef>
              <a:spcAft>
                <a:spcPts val="0"/>
              </a:spcAft>
              <a:buClr>
                <a:schemeClr val="lt1"/>
              </a:buClr>
              <a:buSzPts val="13300"/>
              <a:buFont typeface="Calibri"/>
              <a:buNone/>
              <a:defRPr sz="13300" b="0" i="1" u="none" strike="noStrike" cap="none">
                <a:solidFill>
                  <a:schemeClr val="lt1"/>
                </a:solidFill>
                <a:latin typeface="Arial Narrow"/>
                <a:ea typeface="Arial Narrow"/>
                <a:cs typeface="Arial Narrow"/>
                <a:sym typeface="Arial Narrow"/>
              </a:defRPr>
            </a:lvl2pPr>
            <a:lvl3pPr marL="1371600" marR="0" lvl="2" indent="-228600" algn="r" rtl="0">
              <a:lnSpc>
                <a:spcPct val="120000"/>
              </a:lnSpc>
              <a:spcBef>
                <a:spcPts val="600"/>
              </a:spcBef>
              <a:spcAft>
                <a:spcPts val="0"/>
              </a:spcAft>
              <a:buClr>
                <a:schemeClr val="lt1"/>
              </a:buClr>
              <a:buSzPts val="13300"/>
              <a:buFont typeface="Calibri"/>
              <a:buNone/>
              <a:defRPr sz="13300" b="0" i="0" u="none" strike="noStrike" cap="none">
                <a:solidFill>
                  <a:schemeClr val="lt1"/>
                </a:solidFill>
                <a:latin typeface="Arial Narrow"/>
                <a:ea typeface="Arial Narrow"/>
                <a:cs typeface="Arial Narrow"/>
                <a:sym typeface="Arial Narrow"/>
              </a:defRPr>
            </a:lvl3pPr>
            <a:lvl4pPr marL="1828800" marR="0" lvl="3" indent="-228600" algn="r" rtl="0">
              <a:lnSpc>
                <a:spcPct val="110000"/>
              </a:lnSpc>
              <a:spcBef>
                <a:spcPts val="600"/>
              </a:spcBef>
              <a:spcAft>
                <a:spcPts val="0"/>
              </a:spcAft>
              <a:buClr>
                <a:schemeClr val="lt1"/>
              </a:buClr>
              <a:buSzPts val="13300"/>
              <a:buFont typeface="Calibri"/>
              <a:buNone/>
              <a:defRPr sz="13300" b="0" i="1" u="none" strike="noStrike" cap="none">
                <a:solidFill>
                  <a:schemeClr val="lt1"/>
                </a:solidFill>
                <a:latin typeface="Arial Narrow"/>
                <a:ea typeface="Arial Narrow"/>
                <a:cs typeface="Arial Narrow"/>
                <a:sym typeface="Arial Narrow"/>
              </a:defRPr>
            </a:lvl4pPr>
            <a:lvl5pPr marL="2286000" marR="0" lvl="4" indent="-228600" algn="r" rtl="0">
              <a:lnSpc>
                <a:spcPct val="150000"/>
              </a:lnSpc>
              <a:spcBef>
                <a:spcPts val="0"/>
              </a:spcBef>
              <a:spcAft>
                <a:spcPts val="0"/>
              </a:spcAft>
              <a:buClr>
                <a:schemeClr val="lt1"/>
              </a:buClr>
              <a:buSzPts val="13300"/>
              <a:buFont typeface="Calibri"/>
              <a:buNone/>
              <a:defRPr sz="13300" b="0" i="0" u="none" strike="noStrike" cap="none">
                <a:solidFill>
                  <a:schemeClr val="lt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ubsection Dividers">
  <p:cSld name="Subsection Dividers">
    <p:bg>
      <p:bgPr>
        <a:blipFill>
          <a:blip r:embed="rId2">
            <a:alphaModFix/>
          </a:blip>
          <a:stretch>
            <a:fillRect/>
          </a:stretch>
        </a:blipFill>
        <a:effectLst/>
      </p:bgPr>
    </p:bg>
    <p:spTree>
      <p:nvGrpSpPr>
        <p:cNvPr id="1" name="Shape 3199"/>
        <p:cNvGrpSpPr/>
        <p:nvPr/>
      </p:nvGrpSpPr>
      <p:grpSpPr>
        <a:xfrm>
          <a:off x="0" y="0"/>
          <a:ext cx="0" cy="0"/>
          <a:chOff x="0" y="0"/>
          <a:chExt cx="0" cy="0"/>
        </a:xfrm>
      </p:grpSpPr>
      <p:sp>
        <p:nvSpPr>
          <p:cNvPr id="3200" name="Google Shape;3200;p88"/>
          <p:cNvSpPr txBox="1">
            <a:spLocks noGrp="1"/>
          </p:cNvSpPr>
          <p:nvPr>
            <p:ph type="title"/>
          </p:nvPr>
        </p:nvSpPr>
        <p:spPr>
          <a:xfrm>
            <a:off x="457731" y="454006"/>
            <a:ext cx="8226600" cy="32559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5000"/>
              <a:buFont typeface="Georgia"/>
              <a:buChar char="+"/>
              <a:defRPr sz="5000" b="0" i="1" u="none" strike="noStrike" cap="none">
                <a:solidFill>
                  <a:schemeClr val="lt1"/>
                </a:solidFill>
                <a:latin typeface="Cabin"/>
                <a:ea typeface="Cabin"/>
                <a:cs typeface="Cabin"/>
                <a:sym typeface="Cabin"/>
              </a:defRPr>
            </a:lvl1pPr>
            <a:lvl2pPr lvl="1" rtl="0">
              <a:spcBef>
                <a:spcPts val="6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cxnSp>
        <p:nvCxnSpPr>
          <p:cNvPr id="3201" name="Google Shape;3201;p88"/>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3202" name="Google Shape;3202;p88"/>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3203" name="Google Shape;3203;p88"/>
          <p:cNvGrpSpPr/>
          <p:nvPr/>
        </p:nvGrpSpPr>
        <p:grpSpPr>
          <a:xfrm>
            <a:off x="7986158" y="6873224"/>
            <a:ext cx="152400" cy="122137"/>
            <a:chOff x="7983415" y="6582508"/>
            <a:chExt cx="152400" cy="486600"/>
          </a:xfrm>
        </p:grpSpPr>
        <p:cxnSp>
          <p:nvCxnSpPr>
            <p:cNvPr id="3204" name="Google Shape;3204;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05" name="Google Shape;3205;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06" name="Google Shape;3206;p88"/>
          <p:cNvGrpSpPr/>
          <p:nvPr/>
        </p:nvGrpSpPr>
        <p:grpSpPr>
          <a:xfrm>
            <a:off x="7287901" y="6873224"/>
            <a:ext cx="152400" cy="122137"/>
            <a:chOff x="7983415" y="6582508"/>
            <a:chExt cx="152400" cy="486600"/>
          </a:xfrm>
        </p:grpSpPr>
        <p:cxnSp>
          <p:nvCxnSpPr>
            <p:cNvPr id="3207" name="Google Shape;3207;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08" name="Google Shape;3208;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09" name="Google Shape;3209;p88"/>
          <p:cNvGrpSpPr/>
          <p:nvPr/>
        </p:nvGrpSpPr>
        <p:grpSpPr>
          <a:xfrm>
            <a:off x="6589644" y="6873224"/>
            <a:ext cx="152400" cy="122137"/>
            <a:chOff x="7983415" y="6582508"/>
            <a:chExt cx="152400" cy="486600"/>
          </a:xfrm>
        </p:grpSpPr>
        <p:cxnSp>
          <p:nvCxnSpPr>
            <p:cNvPr id="3210" name="Google Shape;3210;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11" name="Google Shape;3211;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12" name="Google Shape;3212;p88"/>
          <p:cNvGrpSpPr/>
          <p:nvPr/>
        </p:nvGrpSpPr>
        <p:grpSpPr>
          <a:xfrm>
            <a:off x="5891387" y="6873224"/>
            <a:ext cx="152400" cy="122137"/>
            <a:chOff x="7983415" y="6582508"/>
            <a:chExt cx="152400" cy="486600"/>
          </a:xfrm>
        </p:grpSpPr>
        <p:cxnSp>
          <p:nvCxnSpPr>
            <p:cNvPr id="3213" name="Google Shape;3213;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14" name="Google Shape;3214;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15" name="Google Shape;3215;p88"/>
          <p:cNvGrpSpPr/>
          <p:nvPr/>
        </p:nvGrpSpPr>
        <p:grpSpPr>
          <a:xfrm>
            <a:off x="5193130" y="6873224"/>
            <a:ext cx="152400" cy="122137"/>
            <a:chOff x="7983415" y="6582508"/>
            <a:chExt cx="152400" cy="486600"/>
          </a:xfrm>
        </p:grpSpPr>
        <p:cxnSp>
          <p:nvCxnSpPr>
            <p:cNvPr id="3216" name="Google Shape;3216;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17" name="Google Shape;3217;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18" name="Google Shape;3218;p88"/>
          <p:cNvGrpSpPr/>
          <p:nvPr/>
        </p:nvGrpSpPr>
        <p:grpSpPr>
          <a:xfrm>
            <a:off x="4494873" y="6873224"/>
            <a:ext cx="152400" cy="122137"/>
            <a:chOff x="7983415" y="6582508"/>
            <a:chExt cx="152400" cy="486600"/>
          </a:xfrm>
        </p:grpSpPr>
        <p:cxnSp>
          <p:nvCxnSpPr>
            <p:cNvPr id="3219" name="Google Shape;3219;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20" name="Google Shape;3220;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21" name="Google Shape;3221;p88"/>
          <p:cNvGrpSpPr/>
          <p:nvPr/>
        </p:nvGrpSpPr>
        <p:grpSpPr>
          <a:xfrm>
            <a:off x="3796616" y="6873224"/>
            <a:ext cx="152400" cy="122137"/>
            <a:chOff x="7983415" y="6582508"/>
            <a:chExt cx="152400" cy="486600"/>
          </a:xfrm>
        </p:grpSpPr>
        <p:cxnSp>
          <p:nvCxnSpPr>
            <p:cNvPr id="3222" name="Google Shape;3222;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23" name="Google Shape;3223;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24" name="Google Shape;3224;p88"/>
          <p:cNvGrpSpPr/>
          <p:nvPr/>
        </p:nvGrpSpPr>
        <p:grpSpPr>
          <a:xfrm>
            <a:off x="3098359" y="6873224"/>
            <a:ext cx="152400" cy="122137"/>
            <a:chOff x="7983415" y="6582508"/>
            <a:chExt cx="152400" cy="486600"/>
          </a:xfrm>
        </p:grpSpPr>
        <p:cxnSp>
          <p:nvCxnSpPr>
            <p:cNvPr id="3225" name="Google Shape;3225;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26" name="Google Shape;3226;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27" name="Google Shape;3227;p88"/>
          <p:cNvGrpSpPr/>
          <p:nvPr/>
        </p:nvGrpSpPr>
        <p:grpSpPr>
          <a:xfrm>
            <a:off x="2400102" y="6873224"/>
            <a:ext cx="152400" cy="122137"/>
            <a:chOff x="7983415" y="6582508"/>
            <a:chExt cx="152400" cy="486600"/>
          </a:xfrm>
        </p:grpSpPr>
        <p:cxnSp>
          <p:nvCxnSpPr>
            <p:cNvPr id="3228" name="Google Shape;3228;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29" name="Google Shape;3229;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30" name="Google Shape;3230;p88"/>
          <p:cNvGrpSpPr/>
          <p:nvPr/>
        </p:nvGrpSpPr>
        <p:grpSpPr>
          <a:xfrm>
            <a:off x="1701845" y="6873224"/>
            <a:ext cx="152400" cy="122137"/>
            <a:chOff x="7983415" y="6582508"/>
            <a:chExt cx="152400" cy="486600"/>
          </a:xfrm>
        </p:grpSpPr>
        <p:cxnSp>
          <p:nvCxnSpPr>
            <p:cNvPr id="3231" name="Google Shape;3231;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32" name="Google Shape;3232;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33" name="Google Shape;3233;p88"/>
          <p:cNvGrpSpPr/>
          <p:nvPr/>
        </p:nvGrpSpPr>
        <p:grpSpPr>
          <a:xfrm>
            <a:off x="1003588" y="6873224"/>
            <a:ext cx="152400" cy="122137"/>
            <a:chOff x="7983415" y="6582508"/>
            <a:chExt cx="152400" cy="486600"/>
          </a:xfrm>
        </p:grpSpPr>
        <p:cxnSp>
          <p:nvCxnSpPr>
            <p:cNvPr id="3234" name="Google Shape;3234;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35" name="Google Shape;3235;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236" name="Google Shape;3236;p88"/>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237" name="Google Shape;3237;p88"/>
          <p:cNvGrpSpPr/>
          <p:nvPr/>
        </p:nvGrpSpPr>
        <p:grpSpPr>
          <a:xfrm rot="5400000">
            <a:off x="-166454" y="5940698"/>
            <a:ext cx="152400" cy="122137"/>
            <a:chOff x="7983415" y="6582508"/>
            <a:chExt cx="152400" cy="486600"/>
          </a:xfrm>
        </p:grpSpPr>
        <p:cxnSp>
          <p:nvCxnSpPr>
            <p:cNvPr id="3238" name="Google Shape;3238;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39" name="Google Shape;3239;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40" name="Google Shape;3240;p88"/>
          <p:cNvGrpSpPr/>
          <p:nvPr/>
        </p:nvGrpSpPr>
        <p:grpSpPr>
          <a:xfrm rot="5400000">
            <a:off x="-166454" y="5467056"/>
            <a:ext cx="152400" cy="122137"/>
            <a:chOff x="7983415" y="6582508"/>
            <a:chExt cx="152400" cy="486600"/>
          </a:xfrm>
        </p:grpSpPr>
        <p:cxnSp>
          <p:nvCxnSpPr>
            <p:cNvPr id="3241" name="Google Shape;3241;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42" name="Google Shape;3242;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43" name="Google Shape;3243;p88"/>
          <p:cNvGrpSpPr/>
          <p:nvPr/>
        </p:nvGrpSpPr>
        <p:grpSpPr>
          <a:xfrm rot="5400000">
            <a:off x="-166454" y="4993414"/>
            <a:ext cx="152400" cy="122137"/>
            <a:chOff x="7983415" y="6582508"/>
            <a:chExt cx="152400" cy="486600"/>
          </a:xfrm>
        </p:grpSpPr>
        <p:cxnSp>
          <p:nvCxnSpPr>
            <p:cNvPr id="3244" name="Google Shape;3244;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45" name="Google Shape;3245;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46" name="Google Shape;3246;p88"/>
          <p:cNvGrpSpPr/>
          <p:nvPr/>
        </p:nvGrpSpPr>
        <p:grpSpPr>
          <a:xfrm rot="5400000">
            <a:off x="-166454" y="4519772"/>
            <a:ext cx="152400" cy="122137"/>
            <a:chOff x="7983415" y="6582508"/>
            <a:chExt cx="152400" cy="486600"/>
          </a:xfrm>
        </p:grpSpPr>
        <p:cxnSp>
          <p:nvCxnSpPr>
            <p:cNvPr id="3247" name="Google Shape;3247;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48" name="Google Shape;3248;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49" name="Google Shape;3249;p88"/>
          <p:cNvGrpSpPr/>
          <p:nvPr/>
        </p:nvGrpSpPr>
        <p:grpSpPr>
          <a:xfrm rot="5400000">
            <a:off x="-166454" y="4046130"/>
            <a:ext cx="152400" cy="122137"/>
            <a:chOff x="7983415" y="6582508"/>
            <a:chExt cx="152400" cy="486600"/>
          </a:xfrm>
        </p:grpSpPr>
        <p:cxnSp>
          <p:nvCxnSpPr>
            <p:cNvPr id="3250" name="Google Shape;3250;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51" name="Google Shape;3251;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52" name="Google Shape;3252;p88"/>
          <p:cNvGrpSpPr/>
          <p:nvPr/>
        </p:nvGrpSpPr>
        <p:grpSpPr>
          <a:xfrm rot="5400000">
            <a:off x="-166454" y="3572488"/>
            <a:ext cx="152400" cy="122137"/>
            <a:chOff x="7983415" y="6582508"/>
            <a:chExt cx="152400" cy="486600"/>
          </a:xfrm>
        </p:grpSpPr>
        <p:cxnSp>
          <p:nvCxnSpPr>
            <p:cNvPr id="3253" name="Google Shape;3253;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54" name="Google Shape;3254;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55" name="Google Shape;3255;p88"/>
          <p:cNvGrpSpPr/>
          <p:nvPr/>
        </p:nvGrpSpPr>
        <p:grpSpPr>
          <a:xfrm rot="5400000">
            <a:off x="-166454" y="3098846"/>
            <a:ext cx="152400" cy="122137"/>
            <a:chOff x="7983415" y="6582508"/>
            <a:chExt cx="152400" cy="486600"/>
          </a:xfrm>
        </p:grpSpPr>
        <p:cxnSp>
          <p:nvCxnSpPr>
            <p:cNvPr id="3256" name="Google Shape;3256;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57" name="Google Shape;3257;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58" name="Google Shape;3258;p88"/>
          <p:cNvGrpSpPr/>
          <p:nvPr/>
        </p:nvGrpSpPr>
        <p:grpSpPr>
          <a:xfrm rot="5400000">
            <a:off x="-166454" y="2625204"/>
            <a:ext cx="152400" cy="122137"/>
            <a:chOff x="7983415" y="6582508"/>
            <a:chExt cx="152400" cy="486600"/>
          </a:xfrm>
        </p:grpSpPr>
        <p:cxnSp>
          <p:nvCxnSpPr>
            <p:cNvPr id="3259" name="Google Shape;3259;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60" name="Google Shape;3260;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61" name="Google Shape;3261;p88"/>
          <p:cNvGrpSpPr/>
          <p:nvPr/>
        </p:nvGrpSpPr>
        <p:grpSpPr>
          <a:xfrm rot="5400000">
            <a:off x="-166454" y="2151562"/>
            <a:ext cx="152400" cy="122137"/>
            <a:chOff x="7983415" y="6582508"/>
            <a:chExt cx="152400" cy="486600"/>
          </a:xfrm>
        </p:grpSpPr>
        <p:cxnSp>
          <p:nvCxnSpPr>
            <p:cNvPr id="3262" name="Google Shape;3262;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63" name="Google Shape;3263;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64" name="Google Shape;3264;p88"/>
          <p:cNvGrpSpPr/>
          <p:nvPr/>
        </p:nvGrpSpPr>
        <p:grpSpPr>
          <a:xfrm rot="5400000">
            <a:off x="-166454" y="1677920"/>
            <a:ext cx="152400" cy="122137"/>
            <a:chOff x="7983415" y="6582508"/>
            <a:chExt cx="152400" cy="486600"/>
          </a:xfrm>
        </p:grpSpPr>
        <p:cxnSp>
          <p:nvCxnSpPr>
            <p:cNvPr id="3265" name="Google Shape;3265;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66" name="Google Shape;3266;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67" name="Google Shape;3267;p88"/>
          <p:cNvGrpSpPr/>
          <p:nvPr/>
        </p:nvGrpSpPr>
        <p:grpSpPr>
          <a:xfrm rot="5400000">
            <a:off x="-166454" y="997329"/>
            <a:ext cx="152400" cy="122137"/>
            <a:chOff x="7983415" y="6582508"/>
            <a:chExt cx="152400" cy="486600"/>
          </a:xfrm>
        </p:grpSpPr>
        <p:cxnSp>
          <p:nvCxnSpPr>
            <p:cNvPr id="3268" name="Google Shape;3268;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69" name="Google Shape;3269;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270" name="Google Shape;3270;p88"/>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271" name="Google Shape;3271;p88"/>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272" name="Google Shape;3272;p88"/>
          <p:cNvGrpSpPr/>
          <p:nvPr/>
        </p:nvGrpSpPr>
        <p:grpSpPr>
          <a:xfrm rot="5400000">
            <a:off x="9151353" y="5940698"/>
            <a:ext cx="152400" cy="122137"/>
            <a:chOff x="7983415" y="6582508"/>
            <a:chExt cx="152400" cy="486600"/>
          </a:xfrm>
        </p:grpSpPr>
        <p:cxnSp>
          <p:nvCxnSpPr>
            <p:cNvPr id="3273" name="Google Shape;3273;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74" name="Google Shape;3274;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75" name="Google Shape;3275;p88"/>
          <p:cNvGrpSpPr/>
          <p:nvPr/>
        </p:nvGrpSpPr>
        <p:grpSpPr>
          <a:xfrm rot="5400000">
            <a:off x="9151353" y="5467056"/>
            <a:ext cx="152400" cy="122137"/>
            <a:chOff x="7983415" y="6582508"/>
            <a:chExt cx="152400" cy="486600"/>
          </a:xfrm>
        </p:grpSpPr>
        <p:cxnSp>
          <p:nvCxnSpPr>
            <p:cNvPr id="3276" name="Google Shape;3276;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77" name="Google Shape;3277;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78" name="Google Shape;3278;p88"/>
          <p:cNvGrpSpPr/>
          <p:nvPr/>
        </p:nvGrpSpPr>
        <p:grpSpPr>
          <a:xfrm rot="5400000">
            <a:off x="9151353" y="4993414"/>
            <a:ext cx="152400" cy="122137"/>
            <a:chOff x="7983415" y="6582508"/>
            <a:chExt cx="152400" cy="486600"/>
          </a:xfrm>
        </p:grpSpPr>
        <p:cxnSp>
          <p:nvCxnSpPr>
            <p:cNvPr id="3279" name="Google Shape;3279;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80" name="Google Shape;3280;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81" name="Google Shape;3281;p88"/>
          <p:cNvGrpSpPr/>
          <p:nvPr/>
        </p:nvGrpSpPr>
        <p:grpSpPr>
          <a:xfrm rot="5400000">
            <a:off x="9151353" y="4519772"/>
            <a:ext cx="152400" cy="122137"/>
            <a:chOff x="7983415" y="6582508"/>
            <a:chExt cx="152400" cy="486600"/>
          </a:xfrm>
        </p:grpSpPr>
        <p:cxnSp>
          <p:nvCxnSpPr>
            <p:cNvPr id="3282" name="Google Shape;3282;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83" name="Google Shape;3283;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84" name="Google Shape;3284;p88"/>
          <p:cNvGrpSpPr/>
          <p:nvPr/>
        </p:nvGrpSpPr>
        <p:grpSpPr>
          <a:xfrm rot="5400000">
            <a:off x="9151353" y="4046130"/>
            <a:ext cx="152400" cy="122137"/>
            <a:chOff x="7983415" y="6582508"/>
            <a:chExt cx="152400" cy="486600"/>
          </a:xfrm>
        </p:grpSpPr>
        <p:cxnSp>
          <p:nvCxnSpPr>
            <p:cNvPr id="3285" name="Google Shape;3285;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86" name="Google Shape;3286;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87" name="Google Shape;3287;p88"/>
          <p:cNvGrpSpPr/>
          <p:nvPr/>
        </p:nvGrpSpPr>
        <p:grpSpPr>
          <a:xfrm rot="5400000">
            <a:off x="9151353" y="3572488"/>
            <a:ext cx="152400" cy="122137"/>
            <a:chOff x="7983415" y="6582508"/>
            <a:chExt cx="152400" cy="486600"/>
          </a:xfrm>
        </p:grpSpPr>
        <p:cxnSp>
          <p:nvCxnSpPr>
            <p:cNvPr id="3288" name="Google Shape;3288;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89" name="Google Shape;3289;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90" name="Google Shape;3290;p88"/>
          <p:cNvGrpSpPr/>
          <p:nvPr/>
        </p:nvGrpSpPr>
        <p:grpSpPr>
          <a:xfrm rot="5400000">
            <a:off x="9151353" y="3098846"/>
            <a:ext cx="152400" cy="122137"/>
            <a:chOff x="7983415" y="6582508"/>
            <a:chExt cx="152400" cy="486600"/>
          </a:xfrm>
        </p:grpSpPr>
        <p:cxnSp>
          <p:nvCxnSpPr>
            <p:cNvPr id="3291" name="Google Shape;3291;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92" name="Google Shape;3292;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93" name="Google Shape;3293;p88"/>
          <p:cNvGrpSpPr/>
          <p:nvPr/>
        </p:nvGrpSpPr>
        <p:grpSpPr>
          <a:xfrm rot="5400000">
            <a:off x="9151353" y="2625204"/>
            <a:ext cx="152400" cy="122137"/>
            <a:chOff x="7983415" y="6582508"/>
            <a:chExt cx="152400" cy="486600"/>
          </a:xfrm>
        </p:grpSpPr>
        <p:cxnSp>
          <p:nvCxnSpPr>
            <p:cNvPr id="3294" name="Google Shape;3294;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95" name="Google Shape;3295;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96" name="Google Shape;3296;p88"/>
          <p:cNvGrpSpPr/>
          <p:nvPr/>
        </p:nvGrpSpPr>
        <p:grpSpPr>
          <a:xfrm rot="5400000">
            <a:off x="9151353" y="2151562"/>
            <a:ext cx="152400" cy="122137"/>
            <a:chOff x="7983415" y="6582508"/>
            <a:chExt cx="152400" cy="486600"/>
          </a:xfrm>
        </p:grpSpPr>
        <p:cxnSp>
          <p:nvCxnSpPr>
            <p:cNvPr id="3297" name="Google Shape;3297;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98" name="Google Shape;3298;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99" name="Google Shape;3299;p88"/>
          <p:cNvGrpSpPr/>
          <p:nvPr/>
        </p:nvGrpSpPr>
        <p:grpSpPr>
          <a:xfrm rot="5400000">
            <a:off x="9151353" y="1677920"/>
            <a:ext cx="152400" cy="122137"/>
            <a:chOff x="7983415" y="6582508"/>
            <a:chExt cx="152400" cy="486600"/>
          </a:xfrm>
        </p:grpSpPr>
        <p:cxnSp>
          <p:nvCxnSpPr>
            <p:cNvPr id="3300" name="Google Shape;3300;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01" name="Google Shape;3301;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02" name="Google Shape;3302;p88"/>
          <p:cNvGrpSpPr/>
          <p:nvPr/>
        </p:nvGrpSpPr>
        <p:grpSpPr>
          <a:xfrm rot="5400000">
            <a:off x="9151353" y="997329"/>
            <a:ext cx="152400" cy="122137"/>
            <a:chOff x="7983415" y="6582508"/>
            <a:chExt cx="152400" cy="486600"/>
          </a:xfrm>
        </p:grpSpPr>
        <p:cxnSp>
          <p:nvCxnSpPr>
            <p:cNvPr id="3303" name="Google Shape;3303;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04" name="Google Shape;3304;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305" name="Google Shape;3305;p88"/>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306" name="Google Shape;3306;p88"/>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3307" name="Google Shape;3307;p88"/>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3308" name="Google Shape;3308;p88"/>
          <p:cNvGrpSpPr/>
          <p:nvPr/>
        </p:nvGrpSpPr>
        <p:grpSpPr>
          <a:xfrm>
            <a:off x="7986158" y="-141189"/>
            <a:ext cx="152400" cy="122137"/>
            <a:chOff x="7983415" y="6582508"/>
            <a:chExt cx="152400" cy="486600"/>
          </a:xfrm>
        </p:grpSpPr>
        <p:cxnSp>
          <p:nvCxnSpPr>
            <p:cNvPr id="3309" name="Google Shape;3309;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10" name="Google Shape;3310;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11" name="Google Shape;3311;p88"/>
          <p:cNvGrpSpPr/>
          <p:nvPr/>
        </p:nvGrpSpPr>
        <p:grpSpPr>
          <a:xfrm>
            <a:off x="7287901" y="-141189"/>
            <a:ext cx="152400" cy="122137"/>
            <a:chOff x="7983415" y="6582508"/>
            <a:chExt cx="152400" cy="486600"/>
          </a:xfrm>
        </p:grpSpPr>
        <p:cxnSp>
          <p:nvCxnSpPr>
            <p:cNvPr id="3312" name="Google Shape;3312;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13" name="Google Shape;3313;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14" name="Google Shape;3314;p88"/>
          <p:cNvGrpSpPr/>
          <p:nvPr/>
        </p:nvGrpSpPr>
        <p:grpSpPr>
          <a:xfrm>
            <a:off x="6589644" y="-141189"/>
            <a:ext cx="152400" cy="122137"/>
            <a:chOff x="7983415" y="6582508"/>
            <a:chExt cx="152400" cy="486600"/>
          </a:xfrm>
        </p:grpSpPr>
        <p:cxnSp>
          <p:nvCxnSpPr>
            <p:cNvPr id="3315" name="Google Shape;3315;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16" name="Google Shape;3316;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17" name="Google Shape;3317;p88"/>
          <p:cNvGrpSpPr/>
          <p:nvPr/>
        </p:nvGrpSpPr>
        <p:grpSpPr>
          <a:xfrm>
            <a:off x="5891387" y="-141189"/>
            <a:ext cx="152400" cy="122137"/>
            <a:chOff x="7983415" y="6582508"/>
            <a:chExt cx="152400" cy="486600"/>
          </a:xfrm>
        </p:grpSpPr>
        <p:cxnSp>
          <p:nvCxnSpPr>
            <p:cNvPr id="3318" name="Google Shape;3318;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19" name="Google Shape;3319;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20" name="Google Shape;3320;p88"/>
          <p:cNvGrpSpPr/>
          <p:nvPr/>
        </p:nvGrpSpPr>
        <p:grpSpPr>
          <a:xfrm>
            <a:off x="5193130" y="-141189"/>
            <a:ext cx="152400" cy="122137"/>
            <a:chOff x="7983415" y="6582508"/>
            <a:chExt cx="152400" cy="486600"/>
          </a:xfrm>
        </p:grpSpPr>
        <p:cxnSp>
          <p:nvCxnSpPr>
            <p:cNvPr id="3321" name="Google Shape;3321;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22" name="Google Shape;3322;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23" name="Google Shape;3323;p88"/>
          <p:cNvGrpSpPr/>
          <p:nvPr/>
        </p:nvGrpSpPr>
        <p:grpSpPr>
          <a:xfrm>
            <a:off x="4494873" y="-141189"/>
            <a:ext cx="152400" cy="122137"/>
            <a:chOff x="7983415" y="6582508"/>
            <a:chExt cx="152400" cy="486600"/>
          </a:xfrm>
        </p:grpSpPr>
        <p:cxnSp>
          <p:nvCxnSpPr>
            <p:cNvPr id="3324" name="Google Shape;3324;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25" name="Google Shape;3325;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26" name="Google Shape;3326;p88"/>
          <p:cNvGrpSpPr/>
          <p:nvPr/>
        </p:nvGrpSpPr>
        <p:grpSpPr>
          <a:xfrm>
            <a:off x="3796616" y="-141189"/>
            <a:ext cx="152400" cy="122137"/>
            <a:chOff x="7983415" y="6582508"/>
            <a:chExt cx="152400" cy="486600"/>
          </a:xfrm>
        </p:grpSpPr>
        <p:cxnSp>
          <p:nvCxnSpPr>
            <p:cNvPr id="3327" name="Google Shape;3327;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28" name="Google Shape;3328;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29" name="Google Shape;3329;p88"/>
          <p:cNvGrpSpPr/>
          <p:nvPr/>
        </p:nvGrpSpPr>
        <p:grpSpPr>
          <a:xfrm>
            <a:off x="3098359" y="-141189"/>
            <a:ext cx="152400" cy="122137"/>
            <a:chOff x="7983415" y="6582508"/>
            <a:chExt cx="152400" cy="486600"/>
          </a:xfrm>
        </p:grpSpPr>
        <p:cxnSp>
          <p:nvCxnSpPr>
            <p:cNvPr id="3330" name="Google Shape;3330;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31" name="Google Shape;3331;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32" name="Google Shape;3332;p88"/>
          <p:cNvGrpSpPr/>
          <p:nvPr/>
        </p:nvGrpSpPr>
        <p:grpSpPr>
          <a:xfrm>
            <a:off x="2400102" y="-141189"/>
            <a:ext cx="152400" cy="122137"/>
            <a:chOff x="7983415" y="6582508"/>
            <a:chExt cx="152400" cy="486600"/>
          </a:xfrm>
        </p:grpSpPr>
        <p:cxnSp>
          <p:nvCxnSpPr>
            <p:cNvPr id="3333" name="Google Shape;3333;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34" name="Google Shape;3334;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35" name="Google Shape;3335;p88"/>
          <p:cNvGrpSpPr/>
          <p:nvPr/>
        </p:nvGrpSpPr>
        <p:grpSpPr>
          <a:xfrm>
            <a:off x="1701845" y="-141189"/>
            <a:ext cx="152400" cy="122137"/>
            <a:chOff x="7983415" y="6582508"/>
            <a:chExt cx="152400" cy="486600"/>
          </a:xfrm>
        </p:grpSpPr>
        <p:cxnSp>
          <p:nvCxnSpPr>
            <p:cNvPr id="3336" name="Google Shape;3336;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37" name="Google Shape;3337;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38" name="Google Shape;3338;p88"/>
          <p:cNvGrpSpPr/>
          <p:nvPr/>
        </p:nvGrpSpPr>
        <p:grpSpPr>
          <a:xfrm>
            <a:off x="1003588" y="-141189"/>
            <a:ext cx="152400" cy="122137"/>
            <a:chOff x="7983415" y="6582508"/>
            <a:chExt cx="152400" cy="486600"/>
          </a:xfrm>
        </p:grpSpPr>
        <p:cxnSp>
          <p:nvCxnSpPr>
            <p:cNvPr id="3339" name="Google Shape;3339;p8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40" name="Google Shape;3340;p8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3341" name="Google Shape;3341;p88"/>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342" name="Google Shape;3342;p88"/>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chemeClr val="lt1"/>
                </a:solidFill>
                <a:latin typeface="Cabin"/>
                <a:ea typeface="Cabin"/>
                <a:cs typeface="Cabin"/>
                <a:sym typeface="Cabin"/>
              </a:rPr>
              <a:t>‹#›</a:t>
            </a:fld>
            <a:endParaRPr sz="800">
              <a:solidFill>
                <a:schemeClr val="lt1"/>
              </a:solidFill>
              <a:latin typeface="Cabin"/>
              <a:ea typeface="Cabin"/>
              <a:cs typeface="Cabin"/>
              <a:sym typeface="Cabin"/>
            </a:endParaRPr>
          </a:p>
        </p:txBody>
      </p:sp>
      <p:cxnSp>
        <p:nvCxnSpPr>
          <p:cNvPr id="3343" name="Google Shape;3343;p88"/>
          <p:cNvCxnSpPr/>
          <p:nvPr/>
        </p:nvCxnSpPr>
        <p:spPr>
          <a:xfrm rot="10800000">
            <a:off x="457821" y="4030998"/>
            <a:ext cx="8226600" cy="0"/>
          </a:xfrm>
          <a:prstGeom prst="straightConnector1">
            <a:avLst/>
          </a:prstGeom>
          <a:noFill/>
          <a:ln w="9525" cap="flat" cmpd="sng">
            <a:solidFill>
              <a:schemeClr val="lt1"/>
            </a:solidFill>
            <a:prstDash val="solid"/>
            <a:round/>
            <a:headEnd type="none" w="sm" len="sm"/>
            <a:tailEnd type="none" w="sm" len="sm"/>
          </a:ln>
        </p:spPr>
      </p:cxnSp>
      <p:sp>
        <p:nvSpPr>
          <p:cNvPr id="3344" name="Google Shape;3344;p88"/>
          <p:cNvSpPr txBox="1">
            <a:spLocks noGrp="1"/>
          </p:cNvSpPr>
          <p:nvPr>
            <p:ph type="body" idx="1"/>
          </p:nvPr>
        </p:nvSpPr>
        <p:spPr>
          <a:xfrm>
            <a:off x="458788" y="4320136"/>
            <a:ext cx="5438400" cy="2079000"/>
          </a:xfrm>
          <a:prstGeom prst="rect">
            <a:avLst/>
          </a:prstGeom>
          <a:noFill/>
          <a:ln>
            <a:noFill/>
          </a:ln>
        </p:spPr>
        <p:txBody>
          <a:bodyPr spcFirstLastPara="1" wrap="square" lIns="91425" tIns="91425" rIns="91425" bIns="91425" anchor="t" anchorCtr="0"/>
          <a:lstStyle>
            <a:lvl1pPr marL="457200" marR="0" lvl="0" indent="-330200" algn="l" rtl="0">
              <a:lnSpc>
                <a:spcPct val="110000"/>
              </a:lnSpc>
              <a:spcBef>
                <a:spcPts val="600"/>
              </a:spcBef>
              <a:spcAft>
                <a:spcPts val="0"/>
              </a:spcAft>
              <a:buClr>
                <a:schemeClr val="lt1"/>
              </a:buClr>
              <a:buSzPts val="1600"/>
              <a:buFont typeface="Arial"/>
              <a:buChar char="​"/>
              <a:defRPr sz="1600" b="0" i="1" u="none" strike="noStrike" cap="none">
                <a:solidFill>
                  <a:schemeClr val="lt1"/>
                </a:solidFill>
                <a:latin typeface="Cabin"/>
                <a:ea typeface="Cabin"/>
                <a:cs typeface="Cabin"/>
                <a:sym typeface="Cabin"/>
              </a:defRPr>
            </a:lvl1pPr>
            <a:lvl2pPr marL="914400" marR="0" lvl="1" indent="-330200" algn="l" rtl="0">
              <a:lnSpc>
                <a:spcPct val="110000"/>
              </a:lnSpc>
              <a:spcBef>
                <a:spcPts val="1000"/>
              </a:spcBef>
              <a:spcAft>
                <a:spcPts val="0"/>
              </a:spcAft>
              <a:buClr>
                <a:schemeClr val="lt1"/>
              </a:buClr>
              <a:buSzPts val="1600"/>
              <a:buFont typeface="Arial"/>
              <a:buChar char="​"/>
              <a:defRPr sz="1600" b="0" i="1" u="none" strike="noStrike" cap="none">
                <a:solidFill>
                  <a:schemeClr val="lt1"/>
                </a:solidFill>
                <a:latin typeface="Cabin"/>
                <a:ea typeface="Cabin"/>
                <a:cs typeface="Cabin"/>
                <a:sym typeface="Cabin"/>
              </a:defRPr>
            </a:lvl2pPr>
            <a:lvl3pPr marL="1371600" marR="0" lvl="2" indent="-330200" algn="l" rtl="0">
              <a:lnSpc>
                <a:spcPct val="110000"/>
              </a:lnSpc>
              <a:spcBef>
                <a:spcPts val="1000"/>
              </a:spcBef>
              <a:spcAft>
                <a:spcPts val="0"/>
              </a:spcAft>
              <a:buClr>
                <a:schemeClr val="lt1"/>
              </a:buClr>
              <a:buSzPts val="1600"/>
              <a:buFont typeface="Arial"/>
              <a:buChar char="​"/>
              <a:defRPr sz="1600" b="0" i="1" u="none" strike="noStrike" cap="none">
                <a:solidFill>
                  <a:schemeClr val="lt1"/>
                </a:solidFill>
                <a:latin typeface="Cabin"/>
                <a:ea typeface="Cabin"/>
                <a:cs typeface="Cabin"/>
                <a:sym typeface="Cabin"/>
              </a:defRPr>
            </a:lvl3pPr>
            <a:lvl4pPr marL="1828800" marR="0" lvl="3" indent="-330200" algn="l" rtl="0">
              <a:lnSpc>
                <a:spcPct val="110000"/>
              </a:lnSpc>
              <a:spcBef>
                <a:spcPts val="1000"/>
              </a:spcBef>
              <a:spcAft>
                <a:spcPts val="0"/>
              </a:spcAft>
              <a:buClr>
                <a:schemeClr val="lt1"/>
              </a:buClr>
              <a:buSzPts val="1600"/>
              <a:buFont typeface="Arial"/>
              <a:buChar char="​"/>
              <a:defRPr sz="1600" b="0" i="1" u="none" strike="noStrike" cap="none">
                <a:solidFill>
                  <a:schemeClr val="lt1"/>
                </a:solidFill>
                <a:latin typeface="Cabin"/>
                <a:ea typeface="Cabin"/>
                <a:cs typeface="Cabin"/>
                <a:sym typeface="Cabin"/>
              </a:defRPr>
            </a:lvl4pPr>
            <a:lvl5pPr marL="2286000" marR="0" lvl="4" indent="-330200" algn="l" rtl="0">
              <a:lnSpc>
                <a:spcPct val="110000"/>
              </a:lnSpc>
              <a:spcBef>
                <a:spcPts val="1000"/>
              </a:spcBef>
              <a:spcAft>
                <a:spcPts val="0"/>
              </a:spcAft>
              <a:buClr>
                <a:schemeClr val="lt1"/>
              </a:buClr>
              <a:buSzPts val="1600"/>
              <a:buFont typeface="Arial"/>
              <a:buChar char="​"/>
              <a:defRPr sz="1600" b="0" i="1" u="none" strike="noStrike" cap="none">
                <a:solidFill>
                  <a:schemeClr val="lt1"/>
                </a:solidFill>
                <a:latin typeface="Cabin"/>
                <a:ea typeface="Cabin"/>
                <a:cs typeface="Cabin"/>
                <a:sym typeface="Cabin"/>
              </a:defRPr>
            </a:lvl5pPr>
            <a:lvl6pPr marL="2743200" marR="0" lvl="5" indent="-355600" algn="l" rtl="0">
              <a:spcBef>
                <a:spcPts val="10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345" name="Google Shape;3345;p88"/>
          <p:cNvSpPr txBox="1">
            <a:spLocks noGrp="1"/>
          </p:cNvSpPr>
          <p:nvPr>
            <p:ph type="body" idx="2"/>
          </p:nvPr>
        </p:nvSpPr>
        <p:spPr>
          <a:xfrm>
            <a:off x="6043787" y="4183401"/>
            <a:ext cx="2640600" cy="2215800"/>
          </a:xfrm>
          <a:prstGeom prst="rect">
            <a:avLst/>
          </a:prstGeom>
          <a:noFill/>
          <a:ln>
            <a:noFill/>
          </a:ln>
        </p:spPr>
        <p:txBody>
          <a:bodyPr spcFirstLastPara="1" wrap="square" lIns="91425" tIns="91425" rIns="91425" bIns="91425" anchor="ctr" anchorCtr="0"/>
          <a:lstStyle>
            <a:lvl1pPr marL="457200" marR="0" lvl="0" indent="-228600" algn="r" rtl="0">
              <a:lnSpc>
                <a:spcPct val="120000"/>
              </a:lnSpc>
              <a:spcBef>
                <a:spcPts val="600"/>
              </a:spcBef>
              <a:spcAft>
                <a:spcPts val="0"/>
              </a:spcAft>
              <a:buClr>
                <a:schemeClr val="lt1"/>
              </a:buClr>
              <a:buSzPts val="13300"/>
              <a:buFont typeface="Calibri"/>
              <a:buNone/>
              <a:defRPr sz="13300" b="1" i="0" u="none" strike="noStrike" cap="none">
                <a:solidFill>
                  <a:schemeClr val="lt1"/>
                </a:solidFill>
                <a:latin typeface="Arial Narrow"/>
                <a:ea typeface="Arial Narrow"/>
                <a:cs typeface="Arial Narrow"/>
                <a:sym typeface="Arial Narrow"/>
              </a:defRPr>
            </a:lvl1pPr>
            <a:lvl2pPr marL="914400" marR="0" lvl="1" indent="-228600" algn="r" rtl="0">
              <a:lnSpc>
                <a:spcPct val="100000"/>
              </a:lnSpc>
              <a:spcBef>
                <a:spcPts val="1200"/>
              </a:spcBef>
              <a:spcAft>
                <a:spcPts val="0"/>
              </a:spcAft>
              <a:buClr>
                <a:schemeClr val="lt1"/>
              </a:buClr>
              <a:buSzPts val="13300"/>
              <a:buFont typeface="Calibri"/>
              <a:buNone/>
              <a:defRPr sz="13300" b="0" i="1" u="none" strike="noStrike" cap="none">
                <a:solidFill>
                  <a:schemeClr val="lt1"/>
                </a:solidFill>
                <a:latin typeface="Arial Narrow"/>
                <a:ea typeface="Arial Narrow"/>
                <a:cs typeface="Arial Narrow"/>
                <a:sym typeface="Arial Narrow"/>
              </a:defRPr>
            </a:lvl2pPr>
            <a:lvl3pPr marL="1371600" marR="0" lvl="2" indent="-228600" algn="r" rtl="0">
              <a:lnSpc>
                <a:spcPct val="120000"/>
              </a:lnSpc>
              <a:spcBef>
                <a:spcPts val="600"/>
              </a:spcBef>
              <a:spcAft>
                <a:spcPts val="0"/>
              </a:spcAft>
              <a:buClr>
                <a:schemeClr val="lt1"/>
              </a:buClr>
              <a:buSzPts val="13300"/>
              <a:buFont typeface="Calibri"/>
              <a:buNone/>
              <a:defRPr sz="13300" b="0" i="0" u="none" strike="noStrike" cap="none">
                <a:solidFill>
                  <a:schemeClr val="lt1"/>
                </a:solidFill>
                <a:latin typeface="Arial Narrow"/>
                <a:ea typeface="Arial Narrow"/>
                <a:cs typeface="Arial Narrow"/>
                <a:sym typeface="Arial Narrow"/>
              </a:defRPr>
            </a:lvl3pPr>
            <a:lvl4pPr marL="1828800" marR="0" lvl="3" indent="-228600" algn="r" rtl="0">
              <a:lnSpc>
                <a:spcPct val="110000"/>
              </a:lnSpc>
              <a:spcBef>
                <a:spcPts val="600"/>
              </a:spcBef>
              <a:spcAft>
                <a:spcPts val="0"/>
              </a:spcAft>
              <a:buClr>
                <a:schemeClr val="lt1"/>
              </a:buClr>
              <a:buSzPts val="13300"/>
              <a:buFont typeface="Calibri"/>
              <a:buNone/>
              <a:defRPr sz="13300" b="0" i="1" u="none" strike="noStrike" cap="none">
                <a:solidFill>
                  <a:schemeClr val="lt1"/>
                </a:solidFill>
                <a:latin typeface="Arial Narrow"/>
                <a:ea typeface="Arial Narrow"/>
                <a:cs typeface="Arial Narrow"/>
                <a:sym typeface="Arial Narrow"/>
              </a:defRPr>
            </a:lvl4pPr>
            <a:lvl5pPr marL="2286000" marR="0" lvl="4" indent="-228600" algn="r" rtl="0">
              <a:lnSpc>
                <a:spcPct val="150000"/>
              </a:lnSpc>
              <a:spcBef>
                <a:spcPts val="0"/>
              </a:spcBef>
              <a:spcAft>
                <a:spcPts val="0"/>
              </a:spcAft>
              <a:buClr>
                <a:schemeClr val="lt1"/>
              </a:buClr>
              <a:buSzPts val="13300"/>
              <a:buFont typeface="Calibri"/>
              <a:buNone/>
              <a:defRPr sz="13300" b="0" i="0" u="none" strike="noStrike" cap="none">
                <a:solidFill>
                  <a:schemeClr val="lt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se Study 1">
  <p:cSld name="Case Study 1">
    <p:bg>
      <p:bgPr>
        <a:solidFill>
          <a:schemeClr val="lt1"/>
        </a:solidFill>
        <a:effectLst/>
      </p:bgPr>
    </p:bg>
    <p:spTree>
      <p:nvGrpSpPr>
        <p:cNvPr id="1" name="Shape 3346"/>
        <p:cNvGrpSpPr/>
        <p:nvPr/>
      </p:nvGrpSpPr>
      <p:grpSpPr>
        <a:xfrm>
          <a:off x="0" y="0"/>
          <a:ext cx="0" cy="0"/>
          <a:chOff x="0" y="0"/>
          <a:chExt cx="0" cy="0"/>
        </a:xfrm>
      </p:grpSpPr>
      <p:sp>
        <p:nvSpPr>
          <p:cNvPr id="3347" name="Google Shape;3347;p89"/>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48" name="Google Shape;3348;p89"/>
          <p:cNvSpPr txBox="1">
            <a:spLocks noGrp="1"/>
          </p:cNvSpPr>
          <p:nvPr>
            <p:ph type="body" idx="1"/>
          </p:nvPr>
        </p:nvSpPr>
        <p:spPr>
          <a:xfrm>
            <a:off x="459580" y="1134598"/>
            <a:ext cx="40353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cxnSp>
        <p:nvCxnSpPr>
          <p:cNvPr id="3349" name="Google Shape;3349;p89"/>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3350" name="Google Shape;3350;p89"/>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3351" name="Google Shape;3351;p89"/>
          <p:cNvGrpSpPr/>
          <p:nvPr/>
        </p:nvGrpSpPr>
        <p:grpSpPr>
          <a:xfrm>
            <a:off x="7986158" y="6873224"/>
            <a:ext cx="152400" cy="122137"/>
            <a:chOff x="7983415" y="6582508"/>
            <a:chExt cx="152400" cy="486600"/>
          </a:xfrm>
        </p:grpSpPr>
        <p:cxnSp>
          <p:nvCxnSpPr>
            <p:cNvPr id="3352" name="Google Shape;3352;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53" name="Google Shape;3353;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54" name="Google Shape;3354;p89"/>
          <p:cNvGrpSpPr/>
          <p:nvPr/>
        </p:nvGrpSpPr>
        <p:grpSpPr>
          <a:xfrm>
            <a:off x="7287901" y="6873224"/>
            <a:ext cx="152400" cy="122137"/>
            <a:chOff x="7983415" y="6582508"/>
            <a:chExt cx="152400" cy="486600"/>
          </a:xfrm>
        </p:grpSpPr>
        <p:cxnSp>
          <p:nvCxnSpPr>
            <p:cNvPr id="3355" name="Google Shape;3355;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56" name="Google Shape;3356;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57" name="Google Shape;3357;p89"/>
          <p:cNvGrpSpPr/>
          <p:nvPr/>
        </p:nvGrpSpPr>
        <p:grpSpPr>
          <a:xfrm>
            <a:off x="6589644" y="6873224"/>
            <a:ext cx="152400" cy="122137"/>
            <a:chOff x="7983415" y="6582508"/>
            <a:chExt cx="152400" cy="486600"/>
          </a:xfrm>
        </p:grpSpPr>
        <p:cxnSp>
          <p:nvCxnSpPr>
            <p:cNvPr id="3358" name="Google Shape;3358;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59" name="Google Shape;3359;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60" name="Google Shape;3360;p89"/>
          <p:cNvGrpSpPr/>
          <p:nvPr/>
        </p:nvGrpSpPr>
        <p:grpSpPr>
          <a:xfrm>
            <a:off x="5891387" y="6873224"/>
            <a:ext cx="152400" cy="122137"/>
            <a:chOff x="7983415" y="6582508"/>
            <a:chExt cx="152400" cy="486600"/>
          </a:xfrm>
        </p:grpSpPr>
        <p:cxnSp>
          <p:nvCxnSpPr>
            <p:cNvPr id="3361" name="Google Shape;3361;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62" name="Google Shape;3362;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63" name="Google Shape;3363;p89"/>
          <p:cNvGrpSpPr/>
          <p:nvPr/>
        </p:nvGrpSpPr>
        <p:grpSpPr>
          <a:xfrm>
            <a:off x="5193130" y="6873224"/>
            <a:ext cx="152400" cy="122137"/>
            <a:chOff x="7983415" y="6582508"/>
            <a:chExt cx="152400" cy="486600"/>
          </a:xfrm>
        </p:grpSpPr>
        <p:cxnSp>
          <p:nvCxnSpPr>
            <p:cNvPr id="3364" name="Google Shape;3364;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65" name="Google Shape;3365;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66" name="Google Shape;3366;p89"/>
          <p:cNvGrpSpPr/>
          <p:nvPr/>
        </p:nvGrpSpPr>
        <p:grpSpPr>
          <a:xfrm>
            <a:off x="4494873" y="6873224"/>
            <a:ext cx="152400" cy="122137"/>
            <a:chOff x="7983415" y="6582508"/>
            <a:chExt cx="152400" cy="486600"/>
          </a:xfrm>
        </p:grpSpPr>
        <p:cxnSp>
          <p:nvCxnSpPr>
            <p:cNvPr id="3367" name="Google Shape;3367;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68" name="Google Shape;3368;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69" name="Google Shape;3369;p89"/>
          <p:cNvGrpSpPr/>
          <p:nvPr/>
        </p:nvGrpSpPr>
        <p:grpSpPr>
          <a:xfrm>
            <a:off x="3796616" y="6873224"/>
            <a:ext cx="152400" cy="122137"/>
            <a:chOff x="7983415" y="6582508"/>
            <a:chExt cx="152400" cy="486600"/>
          </a:xfrm>
        </p:grpSpPr>
        <p:cxnSp>
          <p:nvCxnSpPr>
            <p:cNvPr id="3370" name="Google Shape;3370;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71" name="Google Shape;3371;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72" name="Google Shape;3372;p89"/>
          <p:cNvGrpSpPr/>
          <p:nvPr/>
        </p:nvGrpSpPr>
        <p:grpSpPr>
          <a:xfrm>
            <a:off x="3098359" y="6873224"/>
            <a:ext cx="152400" cy="122137"/>
            <a:chOff x="7983415" y="6582508"/>
            <a:chExt cx="152400" cy="486600"/>
          </a:xfrm>
        </p:grpSpPr>
        <p:cxnSp>
          <p:nvCxnSpPr>
            <p:cNvPr id="3373" name="Google Shape;3373;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74" name="Google Shape;3374;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75" name="Google Shape;3375;p89"/>
          <p:cNvGrpSpPr/>
          <p:nvPr/>
        </p:nvGrpSpPr>
        <p:grpSpPr>
          <a:xfrm>
            <a:off x="2400102" y="6873224"/>
            <a:ext cx="152400" cy="122137"/>
            <a:chOff x="7983415" y="6582508"/>
            <a:chExt cx="152400" cy="486600"/>
          </a:xfrm>
        </p:grpSpPr>
        <p:cxnSp>
          <p:nvCxnSpPr>
            <p:cNvPr id="3376" name="Google Shape;3376;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77" name="Google Shape;3377;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78" name="Google Shape;3378;p89"/>
          <p:cNvGrpSpPr/>
          <p:nvPr/>
        </p:nvGrpSpPr>
        <p:grpSpPr>
          <a:xfrm>
            <a:off x="1701845" y="6873224"/>
            <a:ext cx="152400" cy="122137"/>
            <a:chOff x="7983415" y="6582508"/>
            <a:chExt cx="152400" cy="486600"/>
          </a:xfrm>
        </p:grpSpPr>
        <p:cxnSp>
          <p:nvCxnSpPr>
            <p:cNvPr id="3379" name="Google Shape;3379;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80" name="Google Shape;3380;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81" name="Google Shape;3381;p89"/>
          <p:cNvGrpSpPr/>
          <p:nvPr/>
        </p:nvGrpSpPr>
        <p:grpSpPr>
          <a:xfrm>
            <a:off x="1003588" y="6873224"/>
            <a:ext cx="152400" cy="122137"/>
            <a:chOff x="7983415" y="6582508"/>
            <a:chExt cx="152400" cy="486600"/>
          </a:xfrm>
        </p:grpSpPr>
        <p:cxnSp>
          <p:nvCxnSpPr>
            <p:cNvPr id="3382" name="Google Shape;3382;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83" name="Google Shape;3383;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384" name="Google Shape;3384;p89"/>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385" name="Google Shape;3385;p89"/>
          <p:cNvGrpSpPr/>
          <p:nvPr/>
        </p:nvGrpSpPr>
        <p:grpSpPr>
          <a:xfrm rot="5400000">
            <a:off x="-166454" y="5940698"/>
            <a:ext cx="152400" cy="122137"/>
            <a:chOff x="7983415" y="6582508"/>
            <a:chExt cx="152400" cy="486600"/>
          </a:xfrm>
        </p:grpSpPr>
        <p:cxnSp>
          <p:nvCxnSpPr>
            <p:cNvPr id="3386" name="Google Shape;3386;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87" name="Google Shape;3387;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88" name="Google Shape;3388;p89"/>
          <p:cNvGrpSpPr/>
          <p:nvPr/>
        </p:nvGrpSpPr>
        <p:grpSpPr>
          <a:xfrm rot="5400000">
            <a:off x="-166454" y="5467056"/>
            <a:ext cx="152400" cy="122137"/>
            <a:chOff x="7983415" y="6582508"/>
            <a:chExt cx="152400" cy="486600"/>
          </a:xfrm>
        </p:grpSpPr>
        <p:cxnSp>
          <p:nvCxnSpPr>
            <p:cNvPr id="3389" name="Google Shape;3389;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90" name="Google Shape;3390;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91" name="Google Shape;3391;p89"/>
          <p:cNvGrpSpPr/>
          <p:nvPr/>
        </p:nvGrpSpPr>
        <p:grpSpPr>
          <a:xfrm rot="5400000">
            <a:off x="-166454" y="4993414"/>
            <a:ext cx="152400" cy="122137"/>
            <a:chOff x="7983415" y="6582508"/>
            <a:chExt cx="152400" cy="486600"/>
          </a:xfrm>
        </p:grpSpPr>
        <p:cxnSp>
          <p:nvCxnSpPr>
            <p:cNvPr id="3392" name="Google Shape;3392;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93" name="Google Shape;3393;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94" name="Google Shape;3394;p89"/>
          <p:cNvGrpSpPr/>
          <p:nvPr/>
        </p:nvGrpSpPr>
        <p:grpSpPr>
          <a:xfrm rot="5400000">
            <a:off x="-166454" y="4519772"/>
            <a:ext cx="152400" cy="122137"/>
            <a:chOff x="7983415" y="6582508"/>
            <a:chExt cx="152400" cy="486600"/>
          </a:xfrm>
        </p:grpSpPr>
        <p:cxnSp>
          <p:nvCxnSpPr>
            <p:cNvPr id="3395" name="Google Shape;3395;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96" name="Google Shape;3396;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97" name="Google Shape;3397;p89"/>
          <p:cNvGrpSpPr/>
          <p:nvPr/>
        </p:nvGrpSpPr>
        <p:grpSpPr>
          <a:xfrm rot="5400000">
            <a:off x="-166454" y="4046130"/>
            <a:ext cx="152400" cy="122137"/>
            <a:chOff x="7983415" y="6582508"/>
            <a:chExt cx="152400" cy="486600"/>
          </a:xfrm>
        </p:grpSpPr>
        <p:cxnSp>
          <p:nvCxnSpPr>
            <p:cNvPr id="3398" name="Google Shape;3398;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99" name="Google Shape;3399;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00" name="Google Shape;3400;p89"/>
          <p:cNvGrpSpPr/>
          <p:nvPr/>
        </p:nvGrpSpPr>
        <p:grpSpPr>
          <a:xfrm rot="5400000">
            <a:off x="-166454" y="3572488"/>
            <a:ext cx="152400" cy="122137"/>
            <a:chOff x="7983415" y="6582508"/>
            <a:chExt cx="152400" cy="486600"/>
          </a:xfrm>
        </p:grpSpPr>
        <p:cxnSp>
          <p:nvCxnSpPr>
            <p:cNvPr id="3401" name="Google Shape;3401;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02" name="Google Shape;3402;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03" name="Google Shape;3403;p89"/>
          <p:cNvGrpSpPr/>
          <p:nvPr/>
        </p:nvGrpSpPr>
        <p:grpSpPr>
          <a:xfrm rot="5400000">
            <a:off x="-166454" y="3098846"/>
            <a:ext cx="152400" cy="122137"/>
            <a:chOff x="7983415" y="6582508"/>
            <a:chExt cx="152400" cy="486600"/>
          </a:xfrm>
        </p:grpSpPr>
        <p:cxnSp>
          <p:nvCxnSpPr>
            <p:cNvPr id="3404" name="Google Shape;3404;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05" name="Google Shape;3405;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06" name="Google Shape;3406;p89"/>
          <p:cNvGrpSpPr/>
          <p:nvPr/>
        </p:nvGrpSpPr>
        <p:grpSpPr>
          <a:xfrm rot="5400000">
            <a:off x="-166454" y="2625204"/>
            <a:ext cx="152400" cy="122137"/>
            <a:chOff x="7983415" y="6582508"/>
            <a:chExt cx="152400" cy="486600"/>
          </a:xfrm>
        </p:grpSpPr>
        <p:cxnSp>
          <p:nvCxnSpPr>
            <p:cNvPr id="3407" name="Google Shape;3407;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08" name="Google Shape;3408;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09" name="Google Shape;3409;p89"/>
          <p:cNvGrpSpPr/>
          <p:nvPr/>
        </p:nvGrpSpPr>
        <p:grpSpPr>
          <a:xfrm rot="5400000">
            <a:off x="-166454" y="2151562"/>
            <a:ext cx="152400" cy="122137"/>
            <a:chOff x="7983415" y="6582508"/>
            <a:chExt cx="152400" cy="486600"/>
          </a:xfrm>
        </p:grpSpPr>
        <p:cxnSp>
          <p:nvCxnSpPr>
            <p:cNvPr id="3410" name="Google Shape;3410;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11" name="Google Shape;3411;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12" name="Google Shape;3412;p89"/>
          <p:cNvGrpSpPr/>
          <p:nvPr/>
        </p:nvGrpSpPr>
        <p:grpSpPr>
          <a:xfrm rot="5400000">
            <a:off x="-166454" y="1677920"/>
            <a:ext cx="152400" cy="122137"/>
            <a:chOff x="7983415" y="6582508"/>
            <a:chExt cx="152400" cy="486600"/>
          </a:xfrm>
        </p:grpSpPr>
        <p:cxnSp>
          <p:nvCxnSpPr>
            <p:cNvPr id="3413" name="Google Shape;3413;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14" name="Google Shape;3414;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15" name="Google Shape;3415;p89"/>
          <p:cNvGrpSpPr/>
          <p:nvPr/>
        </p:nvGrpSpPr>
        <p:grpSpPr>
          <a:xfrm rot="5400000">
            <a:off x="-166454" y="997329"/>
            <a:ext cx="152400" cy="122137"/>
            <a:chOff x="7983415" y="6582508"/>
            <a:chExt cx="152400" cy="486600"/>
          </a:xfrm>
        </p:grpSpPr>
        <p:cxnSp>
          <p:nvCxnSpPr>
            <p:cNvPr id="3416" name="Google Shape;3416;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17" name="Google Shape;3417;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418" name="Google Shape;3418;p89"/>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419" name="Google Shape;3419;p89"/>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420" name="Google Shape;3420;p89"/>
          <p:cNvGrpSpPr/>
          <p:nvPr/>
        </p:nvGrpSpPr>
        <p:grpSpPr>
          <a:xfrm rot="5400000">
            <a:off x="9151353" y="5940698"/>
            <a:ext cx="152400" cy="122137"/>
            <a:chOff x="7983415" y="6582508"/>
            <a:chExt cx="152400" cy="486600"/>
          </a:xfrm>
        </p:grpSpPr>
        <p:cxnSp>
          <p:nvCxnSpPr>
            <p:cNvPr id="3421" name="Google Shape;3421;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22" name="Google Shape;3422;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23" name="Google Shape;3423;p89"/>
          <p:cNvGrpSpPr/>
          <p:nvPr/>
        </p:nvGrpSpPr>
        <p:grpSpPr>
          <a:xfrm rot="5400000">
            <a:off x="9151353" y="5467056"/>
            <a:ext cx="152400" cy="122137"/>
            <a:chOff x="7983415" y="6582508"/>
            <a:chExt cx="152400" cy="486600"/>
          </a:xfrm>
        </p:grpSpPr>
        <p:cxnSp>
          <p:nvCxnSpPr>
            <p:cNvPr id="3424" name="Google Shape;3424;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25" name="Google Shape;3425;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26" name="Google Shape;3426;p89"/>
          <p:cNvGrpSpPr/>
          <p:nvPr/>
        </p:nvGrpSpPr>
        <p:grpSpPr>
          <a:xfrm rot="5400000">
            <a:off x="9151353" y="4993414"/>
            <a:ext cx="152400" cy="122137"/>
            <a:chOff x="7983415" y="6582508"/>
            <a:chExt cx="152400" cy="486600"/>
          </a:xfrm>
        </p:grpSpPr>
        <p:cxnSp>
          <p:nvCxnSpPr>
            <p:cNvPr id="3427" name="Google Shape;3427;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28" name="Google Shape;3428;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29" name="Google Shape;3429;p89"/>
          <p:cNvGrpSpPr/>
          <p:nvPr/>
        </p:nvGrpSpPr>
        <p:grpSpPr>
          <a:xfrm rot="5400000">
            <a:off x="9151353" y="4519772"/>
            <a:ext cx="152400" cy="122137"/>
            <a:chOff x="7983415" y="6582508"/>
            <a:chExt cx="152400" cy="486600"/>
          </a:xfrm>
        </p:grpSpPr>
        <p:cxnSp>
          <p:nvCxnSpPr>
            <p:cNvPr id="3430" name="Google Shape;3430;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31" name="Google Shape;3431;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32" name="Google Shape;3432;p89"/>
          <p:cNvGrpSpPr/>
          <p:nvPr/>
        </p:nvGrpSpPr>
        <p:grpSpPr>
          <a:xfrm rot="5400000">
            <a:off x="9151353" y="4046130"/>
            <a:ext cx="152400" cy="122137"/>
            <a:chOff x="7983415" y="6582508"/>
            <a:chExt cx="152400" cy="486600"/>
          </a:xfrm>
        </p:grpSpPr>
        <p:cxnSp>
          <p:nvCxnSpPr>
            <p:cNvPr id="3433" name="Google Shape;3433;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34" name="Google Shape;3434;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35" name="Google Shape;3435;p89"/>
          <p:cNvGrpSpPr/>
          <p:nvPr/>
        </p:nvGrpSpPr>
        <p:grpSpPr>
          <a:xfrm rot="5400000">
            <a:off x="9151353" y="3572488"/>
            <a:ext cx="152400" cy="122137"/>
            <a:chOff x="7983415" y="6582508"/>
            <a:chExt cx="152400" cy="486600"/>
          </a:xfrm>
        </p:grpSpPr>
        <p:cxnSp>
          <p:nvCxnSpPr>
            <p:cNvPr id="3436" name="Google Shape;3436;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37" name="Google Shape;3437;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38" name="Google Shape;3438;p89"/>
          <p:cNvGrpSpPr/>
          <p:nvPr/>
        </p:nvGrpSpPr>
        <p:grpSpPr>
          <a:xfrm rot="5400000">
            <a:off x="9151353" y="3098846"/>
            <a:ext cx="152400" cy="122137"/>
            <a:chOff x="7983415" y="6582508"/>
            <a:chExt cx="152400" cy="486600"/>
          </a:xfrm>
        </p:grpSpPr>
        <p:cxnSp>
          <p:nvCxnSpPr>
            <p:cNvPr id="3439" name="Google Shape;3439;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40" name="Google Shape;3440;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41" name="Google Shape;3441;p89"/>
          <p:cNvGrpSpPr/>
          <p:nvPr/>
        </p:nvGrpSpPr>
        <p:grpSpPr>
          <a:xfrm rot="5400000">
            <a:off x="9151353" y="2625204"/>
            <a:ext cx="152400" cy="122137"/>
            <a:chOff x="7983415" y="6582508"/>
            <a:chExt cx="152400" cy="486600"/>
          </a:xfrm>
        </p:grpSpPr>
        <p:cxnSp>
          <p:nvCxnSpPr>
            <p:cNvPr id="3442" name="Google Shape;3442;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43" name="Google Shape;3443;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44" name="Google Shape;3444;p89"/>
          <p:cNvGrpSpPr/>
          <p:nvPr/>
        </p:nvGrpSpPr>
        <p:grpSpPr>
          <a:xfrm rot="5400000">
            <a:off x="9151353" y="2151562"/>
            <a:ext cx="152400" cy="122137"/>
            <a:chOff x="7983415" y="6582508"/>
            <a:chExt cx="152400" cy="486600"/>
          </a:xfrm>
        </p:grpSpPr>
        <p:cxnSp>
          <p:nvCxnSpPr>
            <p:cNvPr id="3445" name="Google Shape;3445;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46" name="Google Shape;3446;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47" name="Google Shape;3447;p89"/>
          <p:cNvGrpSpPr/>
          <p:nvPr/>
        </p:nvGrpSpPr>
        <p:grpSpPr>
          <a:xfrm rot="5400000">
            <a:off x="9151353" y="1677920"/>
            <a:ext cx="152400" cy="122137"/>
            <a:chOff x="7983415" y="6582508"/>
            <a:chExt cx="152400" cy="486600"/>
          </a:xfrm>
        </p:grpSpPr>
        <p:cxnSp>
          <p:nvCxnSpPr>
            <p:cNvPr id="3448" name="Google Shape;3448;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49" name="Google Shape;3449;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50" name="Google Shape;3450;p89"/>
          <p:cNvGrpSpPr/>
          <p:nvPr/>
        </p:nvGrpSpPr>
        <p:grpSpPr>
          <a:xfrm rot="5400000">
            <a:off x="9151353" y="997329"/>
            <a:ext cx="152400" cy="122137"/>
            <a:chOff x="7983415" y="6582508"/>
            <a:chExt cx="152400" cy="486600"/>
          </a:xfrm>
        </p:grpSpPr>
        <p:cxnSp>
          <p:nvCxnSpPr>
            <p:cNvPr id="3451" name="Google Shape;3451;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52" name="Google Shape;3452;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453" name="Google Shape;3453;p89"/>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454" name="Google Shape;3454;p89"/>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3455" name="Google Shape;3455;p89"/>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3456" name="Google Shape;3456;p89"/>
          <p:cNvGrpSpPr/>
          <p:nvPr/>
        </p:nvGrpSpPr>
        <p:grpSpPr>
          <a:xfrm>
            <a:off x="7986158" y="-141189"/>
            <a:ext cx="152400" cy="122137"/>
            <a:chOff x="7983415" y="6582508"/>
            <a:chExt cx="152400" cy="486600"/>
          </a:xfrm>
        </p:grpSpPr>
        <p:cxnSp>
          <p:nvCxnSpPr>
            <p:cNvPr id="3457" name="Google Shape;3457;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58" name="Google Shape;3458;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59" name="Google Shape;3459;p89"/>
          <p:cNvGrpSpPr/>
          <p:nvPr/>
        </p:nvGrpSpPr>
        <p:grpSpPr>
          <a:xfrm>
            <a:off x="7287901" y="-141189"/>
            <a:ext cx="152400" cy="122137"/>
            <a:chOff x="7983415" y="6582508"/>
            <a:chExt cx="152400" cy="486600"/>
          </a:xfrm>
        </p:grpSpPr>
        <p:cxnSp>
          <p:nvCxnSpPr>
            <p:cNvPr id="3460" name="Google Shape;3460;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61" name="Google Shape;3461;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62" name="Google Shape;3462;p89"/>
          <p:cNvGrpSpPr/>
          <p:nvPr/>
        </p:nvGrpSpPr>
        <p:grpSpPr>
          <a:xfrm>
            <a:off x="6589644" y="-141189"/>
            <a:ext cx="152400" cy="122137"/>
            <a:chOff x="7983415" y="6582508"/>
            <a:chExt cx="152400" cy="486600"/>
          </a:xfrm>
        </p:grpSpPr>
        <p:cxnSp>
          <p:nvCxnSpPr>
            <p:cNvPr id="3463" name="Google Shape;3463;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64" name="Google Shape;3464;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65" name="Google Shape;3465;p89"/>
          <p:cNvGrpSpPr/>
          <p:nvPr/>
        </p:nvGrpSpPr>
        <p:grpSpPr>
          <a:xfrm>
            <a:off x="5891387" y="-141189"/>
            <a:ext cx="152400" cy="122137"/>
            <a:chOff x="7983415" y="6582508"/>
            <a:chExt cx="152400" cy="486600"/>
          </a:xfrm>
        </p:grpSpPr>
        <p:cxnSp>
          <p:nvCxnSpPr>
            <p:cNvPr id="3466" name="Google Shape;3466;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67" name="Google Shape;3467;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68" name="Google Shape;3468;p89"/>
          <p:cNvGrpSpPr/>
          <p:nvPr/>
        </p:nvGrpSpPr>
        <p:grpSpPr>
          <a:xfrm>
            <a:off x="5193130" y="-141189"/>
            <a:ext cx="152400" cy="122137"/>
            <a:chOff x="7983415" y="6582508"/>
            <a:chExt cx="152400" cy="486600"/>
          </a:xfrm>
        </p:grpSpPr>
        <p:cxnSp>
          <p:nvCxnSpPr>
            <p:cNvPr id="3469" name="Google Shape;3469;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70" name="Google Shape;3470;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71" name="Google Shape;3471;p89"/>
          <p:cNvGrpSpPr/>
          <p:nvPr/>
        </p:nvGrpSpPr>
        <p:grpSpPr>
          <a:xfrm>
            <a:off x="4494873" y="-141189"/>
            <a:ext cx="152400" cy="122137"/>
            <a:chOff x="7983415" y="6582508"/>
            <a:chExt cx="152400" cy="486600"/>
          </a:xfrm>
        </p:grpSpPr>
        <p:cxnSp>
          <p:nvCxnSpPr>
            <p:cNvPr id="3472" name="Google Shape;3472;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73" name="Google Shape;3473;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74" name="Google Shape;3474;p89"/>
          <p:cNvGrpSpPr/>
          <p:nvPr/>
        </p:nvGrpSpPr>
        <p:grpSpPr>
          <a:xfrm>
            <a:off x="3796616" y="-141189"/>
            <a:ext cx="152400" cy="122137"/>
            <a:chOff x="7983415" y="6582508"/>
            <a:chExt cx="152400" cy="486600"/>
          </a:xfrm>
        </p:grpSpPr>
        <p:cxnSp>
          <p:nvCxnSpPr>
            <p:cNvPr id="3475" name="Google Shape;3475;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76" name="Google Shape;3476;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77" name="Google Shape;3477;p89"/>
          <p:cNvGrpSpPr/>
          <p:nvPr/>
        </p:nvGrpSpPr>
        <p:grpSpPr>
          <a:xfrm>
            <a:off x="3098359" y="-141189"/>
            <a:ext cx="152400" cy="122137"/>
            <a:chOff x="7983415" y="6582508"/>
            <a:chExt cx="152400" cy="486600"/>
          </a:xfrm>
        </p:grpSpPr>
        <p:cxnSp>
          <p:nvCxnSpPr>
            <p:cNvPr id="3478" name="Google Shape;3478;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79" name="Google Shape;3479;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80" name="Google Shape;3480;p89"/>
          <p:cNvGrpSpPr/>
          <p:nvPr/>
        </p:nvGrpSpPr>
        <p:grpSpPr>
          <a:xfrm>
            <a:off x="2400102" y="-141189"/>
            <a:ext cx="152400" cy="122137"/>
            <a:chOff x="7983415" y="6582508"/>
            <a:chExt cx="152400" cy="486600"/>
          </a:xfrm>
        </p:grpSpPr>
        <p:cxnSp>
          <p:nvCxnSpPr>
            <p:cNvPr id="3481" name="Google Shape;3481;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82" name="Google Shape;3482;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83" name="Google Shape;3483;p89"/>
          <p:cNvGrpSpPr/>
          <p:nvPr/>
        </p:nvGrpSpPr>
        <p:grpSpPr>
          <a:xfrm>
            <a:off x="1701845" y="-141189"/>
            <a:ext cx="152400" cy="122137"/>
            <a:chOff x="7983415" y="6582508"/>
            <a:chExt cx="152400" cy="486600"/>
          </a:xfrm>
        </p:grpSpPr>
        <p:cxnSp>
          <p:nvCxnSpPr>
            <p:cNvPr id="3484" name="Google Shape;3484;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85" name="Google Shape;3485;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86" name="Google Shape;3486;p89"/>
          <p:cNvGrpSpPr/>
          <p:nvPr/>
        </p:nvGrpSpPr>
        <p:grpSpPr>
          <a:xfrm>
            <a:off x="1003588" y="-141189"/>
            <a:ext cx="152400" cy="122137"/>
            <a:chOff x="7983415" y="6582508"/>
            <a:chExt cx="152400" cy="486600"/>
          </a:xfrm>
        </p:grpSpPr>
        <p:cxnSp>
          <p:nvCxnSpPr>
            <p:cNvPr id="3487" name="Google Shape;3487;p89"/>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88" name="Google Shape;3488;p89"/>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3489" name="Google Shape;3489;p89"/>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490" name="Google Shape;3490;p89"/>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rgbClr val="7F7F7F"/>
                </a:solidFill>
                <a:latin typeface="Cabin"/>
                <a:ea typeface="Cabin"/>
                <a:cs typeface="Cabin"/>
                <a:sym typeface="Cabin"/>
              </a:rPr>
              <a:t>‹#›</a:t>
            </a:fld>
            <a:endParaRPr sz="800">
              <a:solidFill>
                <a:srgbClr val="7F7F7F"/>
              </a:solidFill>
              <a:latin typeface="Cabin"/>
              <a:ea typeface="Cabin"/>
              <a:cs typeface="Cabin"/>
              <a:sym typeface="Cabin"/>
            </a:endParaRPr>
          </a:p>
        </p:txBody>
      </p:sp>
      <p:sp>
        <p:nvSpPr>
          <p:cNvPr id="3491" name="Google Shape;3491;p89"/>
          <p:cNvSpPr txBox="1">
            <a:spLocks noGrp="1"/>
          </p:cNvSpPr>
          <p:nvPr>
            <p:ph type="body" idx="2"/>
          </p:nvPr>
        </p:nvSpPr>
        <p:spPr>
          <a:xfrm>
            <a:off x="457731" y="1816100"/>
            <a:ext cx="8289900" cy="4583100"/>
          </a:xfrm>
          <a:prstGeom prst="rect">
            <a:avLst/>
          </a:prstGeom>
          <a:noFill/>
          <a:ln>
            <a:noFill/>
          </a:ln>
        </p:spPr>
        <p:txBody>
          <a:bodyPr spcFirstLastPara="1" wrap="square" lIns="91425" tIns="91425" rIns="91425" bIns="91425" anchor="t" anchorCtr="0"/>
          <a:lstStyle>
            <a:lvl1pPr marL="457200" marR="0" lvl="0" indent="-298450" algn="l" rtl="0">
              <a:lnSpc>
                <a:spcPct val="12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1pPr>
            <a:lvl2pPr marL="914400" marR="0" lvl="1" indent="-323850" algn="l" rtl="0">
              <a:lnSpc>
                <a:spcPct val="100000"/>
              </a:lnSpc>
              <a:spcBef>
                <a:spcPts val="1200"/>
              </a:spcBef>
              <a:spcAft>
                <a:spcPts val="0"/>
              </a:spcAft>
              <a:buClr>
                <a:srgbClr val="3F3F3F"/>
              </a:buClr>
              <a:buSzPts val="1500"/>
              <a:buFont typeface="Calibri"/>
              <a:buChar char="​"/>
              <a:defRPr sz="1500" b="0" i="1" u="none" strike="noStrike" cap="none">
                <a:solidFill>
                  <a:srgbClr val="3F3F3F"/>
                </a:solidFill>
                <a:latin typeface="Cabin"/>
                <a:ea typeface="Cabin"/>
                <a:cs typeface="Cabin"/>
                <a:sym typeface="Cabin"/>
              </a:defRPr>
            </a:lvl2pPr>
            <a:lvl3pPr marL="1371600" marR="0" lvl="2" indent="-298450" algn="l" rtl="0">
              <a:lnSpc>
                <a:spcPct val="120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4pPr>
            <a:lvl5pPr marL="2286000" marR="0" lvl="4" indent="-273050" algn="l" rtl="0">
              <a:lnSpc>
                <a:spcPct val="150000"/>
              </a:lnSpc>
              <a:spcBef>
                <a:spcPts val="0"/>
              </a:spcBef>
              <a:spcAft>
                <a:spcPts val="0"/>
              </a:spcAft>
              <a:buClr>
                <a:srgbClr val="3F3F3F"/>
              </a:buClr>
              <a:buSzPts val="700"/>
              <a:buFont typeface="Calibri"/>
              <a:buChar char="​"/>
              <a:defRPr sz="700" b="0" i="0" u="none" strike="noStrike" cap="none">
                <a:solidFill>
                  <a:srgbClr val="3F3F3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492" name="Google Shape;3492;p89"/>
          <p:cNvSpPr txBox="1">
            <a:spLocks noGrp="1"/>
          </p:cNvSpPr>
          <p:nvPr>
            <p:ph type="body" idx="3"/>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rgbClr val="7F7F7F"/>
              </a:buClr>
              <a:buSzPts val="800"/>
              <a:buFont typeface="Calibri"/>
              <a:buChar char="​"/>
              <a:defRPr sz="800" b="0" i="0" u="none" strike="noStrike" cap="none">
                <a:solidFill>
                  <a:srgbClr val="7F7F7F"/>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se Study 2">
  <p:cSld name="Case Study 2">
    <p:bg>
      <p:bgPr>
        <a:solidFill>
          <a:schemeClr val="lt1"/>
        </a:solidFill>
        <a:effectLst/>
      </p:bgPr>
    </p:bg>
    <p:spTree>
      <p:nvGrpSpPr>
        <p:cNvPr id="1" name="Shape 3493"/>
        <p:cNvGrpSpPr/>
        <p:nvPr/>
      </p:nvGrpSpPr>
      <p:grpSpPr>
        <a:xfrm>
          <a:off x="0" y="0"/>
          <a:ext cx="0" cy="0"/>
          <a:chOff x="0" y="0"/>
          <a:chExt cx="0" cy="0"/>
        </a:xfrm>
      </p:grpSpPr>
      <p:sp>
        <p:nvSpPr>
          <p:cNvPr id="3494" name="Google Shape;3494;p90"/>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495" name="Google Shape;3495;p90"/>
          <p:cNvSpPr txBox="1">
            <a:spLocks noGrp="1"/>
          </p:cNvSpPr>
          <p:nvPr>
            <p:ph type="body" idx="1"/>
          </p:nvPr>
        </p:nvSpPr>
        <p:spPr>
          <a:xfrm>
            <a:off x="459580" y="1134598"/>
            <a:ext cx="40353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cxnSp>
        <p:nvCxnSpPr>
          <p:cNvPr id="3496" name="Google Shape;3496;p90"/>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3497" name="Google Shape;3497;p90"/>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3498" name="Google Shape;3498;p90"/>
          <p:cNvGrpSpPr/>
          <p:nvPr/>
        </p:nvGrpSpPr>
        <p:grpSpPr>
          <a:xfrm>
            <a:off x="7986158" y="6873224"/>
            <a:ext cx="152400" cy="122137"/>
            <a:chOff x="7983415" y="6582508"/>
            <a:chExt cx="152400" cy="486600"/>
          </a:xfrm>
        </p:grpSpPr>
        <p:cxnSp>
          <p:nvCxnSpPr>
            <p:cNvPr id="3499" name="Google Shape;3499;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00" name="Google Shape;3500;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01" name="Google Shape;3501;p90"/>
          <p:cNvGrpSpPr/>
          <p:nvPr/>
        </p:nvGrpSpPr>
        <p:grpSpPr>
          <a:xfrm>
            <a:off x="7287901" y="6873224"/>
            <a:ext cx="152400" cy="122137"/>
            <a:chOff x="7983415" y="6582508"/>
            <a:chExt cx="152400" cy="486600"/>
          </a:xfrm>
        </p:grpSpPr>
        <p:cxnSp>
          <p:nvCxnSpPr>
            <p:cNvPr id="3502" name="Google Shape;3502;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03" name="Google Shape;3503;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04" name="Google Shape;3504;p90"/>
          <p:cNvGrpSpPr/>
          <p:nvPr/>
        </p:nvGrpSpPr>
        <p:grpSpPr>
          <a:xfrm>
            <a:off x="6589644" y="6873224"/>
            <a:ext cx="152400" cy="122137"/>
            <a:chOff x="7983415" y="6582508"/>
            <a:chExt cx="152400" cy="486600"/>
          </a:xfrm>
        </p:grpSpPr>
        <p:cxnSp>
          <p:nvCxnSpPr>
            <p:cNvPr id="3505" name="Google Shape;3505;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06" name="Google Shape;3506;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07" name="Google Shape;3507;p90"/>
          <p:cNvGrpSpPr/>
          <p:nvPr/>
        </p:nvGrpSpPr>
        <p:grpSpPr>
          <a:xfrm>
            <a:off x="5891387" y="6873224"/>
            <a:ext cx="152400" cy="122137"/>
            <a:chOff x="7983415" y="6582508"/>
            <a:chExt cx="152400" cy="486600"/>
          </a:xfrm>
        </p:grpSpPr>
        <p:cxnSp>
          <p:nvCxnSpPr>
            <p:cNvPr id="3508" name="Google Shape;3508;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09" name="Google Shape;3509;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10" name="Google Shape;3510;p90"/>
          <p:cNvGrpSpPr/>
          <p:nvPr/>
        </p:nvGrpSpPr>
        <p:grpSpPr>
          <a:xfrm>
            <a:off x="5193130" y="6873224"/>
            <a:ext cx="152400" cy="122137"/>
            <a:chOff x="7983415" y="6582508"/>
            <a:chExt cx="152400" cy="486600"/>
          </a:xfrm>
        </p:grpSpPr>
        <p:cxnSp>
          <p:nvCxnSpPr>
            <p:cNvPr id="3511" name="Google Shape;3511;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12" name="Google Shape;3512;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13" name="Google Shape;3513;p90"/>
          <p:cNvGrpSpPr/>
          <p:nvPr/>
        </p:nvGrpSpPr>
        <p:grpSpPr>
          <a:xfrm>
            <a:off x="4494873" y="6873224"/>
            <a:ext cx="152400" cy="122137"/>
            <a:chOff x="7983415" y="6582508"/>
            <a:chExt cx="152400" cy="486600"/>
          </a:xfrm>
        </p:grpSpPr>
        <p:cxnSp>
          <p:nvCxnSpPr>
            <p:cNvPr id="3514" name="Google Shape;3514;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15" name="Google Shape;3515;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16" name="Google Shape;3516;p90"/>
          <p:cNvGrpSpPr/>
          <p:nvPr/>
        </p:nvGrpSpPr>
        <p:grpSpPr>
          <a:xfrm>
            <a:off x="3796616" y="6873224"/>
            <a:ext cx="152400" cy="122137"/>
            <a:chOff x="7983415" y="6582508"/>
            <a:chExt cx="152400" cy="486600"/>
          </a:xfrm>
        </p:grpSpPr>
        <p:cxnSp>
          <p:nvCxnSpPr>
            <p:cNvPr id="3517" name="Google Shape;3517;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18" name="Google Shape;3518;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19" name="Google Shape;3519;p90"/>
          <p:cNvGrpSpPr/>
          <p:nvPr/>
        </p:nvGrpSpPr>
        <p:grpSpPr>
          <a:xfrm>
            <a:off x="3098359" y="6873224"/>
            <a:ext cx="152400" cy="122137"/>
            <a:chOff x="7983415" y="6582508"/>
            <a:chExt cx="152400" cy="486600"/>
          </a:xfrm>
        </p:grpSpPr>
        <p:cxnSp>
          <p:nvCxnSpPr>
            <p:cNvPr id="3520" name="Google Shape;3520;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21" name="Google Shape;3521;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22" name="Google Shape;3522;p90"/>
          <p:cNvGrpSpPr/>
          <p:nvPr/>
        </p:nvGrpSpPr>
        <p:grpSpPr>
          <a:xfrm>
            <a:off x="2400102" y="6873224"/>
            <a:ext cx="152400" cy="122137"/>
            <a:chOff x="7983415" y="6582508"/>
            <a:chExt cx="152400" cy="486600"/>
          </a:xfrm>
        </p:grpSpPr>
        <p:cxnSp>
          <p:nvCxnSpPr>
            <p:cNvPr id="3523" name="Google Shape;3523;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24" name="Google Shape;3524;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25" name="Google Shape;3525;p90"/>
          <p:cNvGrpSpPr/>
          <p:nvPr/>
        </p:nvGrpSpPr>
        <p:grpSpPr>
          <a:xfrm>
            <a:off x="1701845" y="6873224"/>
            <a:ext cx="152400" cy="122137"/>
            <a:chOff x="7983415" y="6582508"/>
            <a:chExt cx="152400" cy="486600"/>
          </a:xfrm>
        </p:grpSpPr>
        <p:cxnSp>
          <p:nvCxnSpPr>
            <p:cNvPr id="3526" name="Google Shape;3526;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27" name="Google Shape;3527;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28" name="Google Shape;3528;p90"/>
          <p:cNvGrpSpPr/>
          <p:nvPr/>
        </p:nvGrpSpPr>
        <p:grpSpPr>
          <a:xfrm>
            <a:off x="1003588" y="6873224"/>
            <a:ext cx="152400" cy="122137"/>
            <a:chOff x="7983415" y="6582508"/>
            <a:chExt cx="152400" cy="486600"/>
          </a:xfrm>
        </p:grpSpPr>
        <p:cxnSp>
          <p:nvCxnSpPr>
            <p:cNvPr id="3529" name="Google Shape;3529;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30" name="Google Shape;3530;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531" name="Google Shape;3531;p90"/>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532" name="Google Shape;3532;p90"/>
          <p:cNvGrpSpPr/>
          <p:nvPr/>
        </p:nvGrpSpPr>
        <p:grpSpPr>
          <a:xfrm rot="5400000">
            <a:off x="-166454" y="5940698"/>
            <a:ext cx="152400" cy="122137"/>
            <a:chOff x="7983415" y="6582508"/>
            <a:chExt cx="152400" cy="486600"/>
          </a:xfrm>
        </p:grpSpPr>
        <p:cxnSp>
          <p:nvCxnSpPr>
            <p:cNvPr id="3533" name="Google Shape;3533;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34" name="Google Shape;3534;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35" name="Google Shape;3535;p90"/>
          <p:cNvGrpSpPr/>
          <p:nvPr/>
        </p:nvGrpSpPr>
        <p:grpSpPr>
          <a:xfrm rot="5400000">
            <a:off x="-166454" y="5467056"/>
            <a:ext cx="152400" cy="122137"/>
            <a:chOff x="7983415" y="6582508"/>
            <a:chExt cx="152400" cy="486600"/>
          </a:xfrm>
        </p:grpSpPr>
        <p:cxnSp>
          <p:nvCxnSpPr>
            <p:cNvPr id="3536" name="Google Shape;3536;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37" name="Google Shape;3537;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38" name="Google Shape;3538;p90"/>
          <p:cNvGrpSpPr/>
          <p:nvPr/>
        </p:nvGrpSpPr>
        <p:grpSpPr>
          <a:xfrm rot="5400000">
            <a:off x="-166454" y="4993414"/>
            <a:ext cx="152400" cy="122137"/>
            <a:chOff x="7983415" y="6582508"/>
            <a:chExt cx="152400" cy="486600"/>
          </a:xfrm>
        </p:grpSpPr>
        <p:cxnSp>
          <p:nvCxnSpPr>
            <p:cNvPr id="3539" name="Google Shape;3539;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40" name="Google Shape;3540;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41" name="Google Shape;3541;p90"/>
          <p:cNvGrpSpPr/>
          <p:nvPr/>
        </p:nvGrpSpPr>
        <p:grpSpPr>
          <a:xfrm rot="5400000">
            <a:off x="-166454" y="4519772"/>
            <a:ext cx="152400" cy="122137"/>
            <a:chOff x="7983415" y="6582508"/>
            <a:chExt cx="152400" cy="486600"/>
          </a:xfrm>
        </p:grpSpPr>
        <p:cxnSp>
          <p:nvCxnSpPr>
            <p:cNvPr id="3542" name="Google Shape;3542;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43" name="Google Shape;3543;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44" name="Google Shape;3544;p90"/>
          <p:cNvGrpSpPr/>
          <p:nvPr/>
        </p:nvGrpSpPr>
        <p:grpSpPr>
          <a:xfrm rot="5400000">
            <a:off x="-166454" y="4046130"/>
            <a:ext cx="152400" cy="122137"/>
            <a:chOff x="7983415" y="6582508"/>
            <a:chExt cx="152400" cy="486600"/>
          </a:xfrm>
        </p:grpSpPr>
        <p:cxnSp>
          <p:nvCxnSpPr>
            <p:cNvPr id="3545" name="Google Shape;3545;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46" name="Google Shape;3546;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47" name="Google Shape;3547;p90"/>
          <p:cNvGrpSpPr/>
          <p:nvPr/>
        </p:nvGrpSpPr>
        <p:grpSpPr>
          <a:xfrm rot="5400000">
            <a:off x="-166454" y="3572488"/>
            <a:ext cx="152400" cy="122137"/>
            <a:chOff x="7983415" y="6582508"/>
            <a:chExt cx="152400" cy="486600"/>
          </a:xfrm>
        </p:grpSpPr>
        <p:cxnSp>
          <p:nvCxnSpPr>
            <p:cNvPr id="3548" name="Google Shape;3548;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49" name="Google Shape;3549;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50" name="Google Shape;3550;p90"/>
          <p:cNvGrpSpPr/>
          <p:nvPr/>
        </p:nvGrpSpPr>
        <p:grpSpPr>
          <a:xfrm rot="5400000">
            <a:off x="-166454" y="3098846"/>
            <a:ext cx="152400" cy="122137"/>
            <a:chOff x="7983415" y="6582508"/>
            <a:chExt cx="152400" cy="486600"/>
          </a:xfrm>
        </p:grpSpPr>
        <p:cxnSp>
          <p:nvCxnSpPr>
            <p:cNvPr id="3551" name="Google Shape;3551;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52" name="Google Shape;3552;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53" name="Google Shape;3553;p90"/>
          <p:cNvGrpSpPr/>
          <p:nvPr/>
        </p:nvGrpSpPr>
        <p:grpSpPr>
          <a:xfrm rot="5400000">
            <a:off x="-166454" y="2625204"/>
            <a:ext cx="152400" cy="122137"/>
            <a:chOff x="7983415" y="6582508"/>
            <a:chExt cx="152400" cy="486600"/>
          </a:xfrm>
        </p:grpSpPr>
        <p:cxnSp>
          <p:nvCxnSpPr>
            <p:cNvPr id="3554" name="Google Shape;3554;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55" name="Google Shape;3555;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56" name="Google Shape;3556;p90"/>
          <p:cNvGrpSpPr/>
          <p:nvPr/>
        </p:nvGrpSpPr>
        <p:grpSpPr>
          <a:xfrm rot="5400000">
            <a:off x="-166454" y="2151562"/>
            <a:ext cx="152400" cy="122137"/>
            <a:chOff x="7983415" y="6582508"/>
            <a:chExt cx="152400" cy="486600"/>
          </a:xfrm>
        </p:grpSpPr>
        <p:cxnSp>
          <p:nvCxnSpPr>
            <p:cNvPr id="3557" name="Google Shape;3557;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58" name="Google Shape;3558;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59" name="Google Shape;3559;p90"/>
          <p:cNvGrpSpPr/>
          <p:nvPr/>
        </p:nvGrpSpPr>
        <p:grpSpPr>
          <a:xfrm rot="5400000">
            <a:off x="-166454" y="1677920"/>
            <a:ext cx="152400" cy="122137"/>
            <a:chOff x="7983415" y="6582508"/>
            <a:chExt cx="152400" cy="486600"/>
          </a:xfrm>
        </p:grpSpPr>
        <p:cxnSp>
          <p:nvCxnSpPr>
            <p:cNvPr id="3560" name="Google Shape;3560;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61" name="Google Shape;3561;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62" name="Google Shape;3562;p90"/>
          <p:cNvGrpSpPr/>
          <p:nvPr/>
        </p:nvGrpSpPr>
        <p:grpSpPr>
          <a:xfrm rot="5400000">
            <a:off x="-166454" y="997329"/>
            <a:ext cx="152400" cy="122137"/>
            <a:chOff x="7983415" y="6582508"/>
            <a:chExt cx="152400" cy="486600"/>
          </a:xfrm>
        </p:grpSpPr>
        <p:cxnSp>
          <p:nvCxnSpPr>
            <p:cNvPr id="3563" name="Google Shape;3563;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64" name="Google Shape;3564;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565" name="Google Shape;3565;p90"/>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566" name="Google Shape;3566;p90"/>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567" name="Google Shape;3567;p90"/>
          <p:cNvGrpSpPr/>
          <p:nvPr/>
        </p:nvGrpSpPr>
        <p:grpSpPr>
          <a:xfrm rot="5400000">
            <a:off x="9151353" y="5940698"/>
            <a:ext cx="152400" cy="122137"/>
            <a:chOff x="7983415" y="6582508"/>
            <a:chExt cx="152400" cy="486600"/>
          </a:xfrm>
        </p:grpSpPr>
        <p:cxnSp>
          <p:nvCxnSpPr>
            <p:cNvPr id="3568" name="Google Shape;3568;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69" name="Google Shape;3569;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70" name="Google Shape;3570;p90"/>
          <p:cNvGrpSpPr/>
          <p:nvPr/>
        </p:nvGrpSpPr>
        <p:grpSpPr>
          <a:xfrm rot="5400000">
            <a:off x="9151353" y="5467056"/>
            <a:ext cx="152400" cy="122137"/>
            <a:chOff x="7983415" y="6582508"/>
            <a:chExt cx="152400" cy="486600"/>
          </a:xfrm>
        </p:grpSpPr>
        <p:cxnSp>
          <p:nvCxnSpPr>
            <p:cNvPr id="3571" name="Google Shape;3571;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72" name="Google Shape;3572;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73" name="Google Shape;3573;p90"/>
          <p:cNvGrpSpPr/>
          <p:nvPr/>
        </p:nvGrpSpPr>
        <p:grpSpPr>
          <a:xfrm rot="5400000">
            <a:off x="9151353" y="4993414"/>
            <a:ext cx="152400" cy="122137"/>
            <a:chOff x="7983415" y="6582508"/>
            <a:chExt cx="152400" cy="486600"/>
          </a:xfrm>
        </p:grpSpPr>
        <p:cxnSp>
          <p:nvCxnSpPr>
            <p:cNvPr id="3574" name="Google Shape;3574;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75" name="Google Shape;3575;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76" name="Google Shape;3576;p90"/>
          <p:cNvGrpSpPr/>
          <p:nvPr/>
        </p:nvGrpSpPr>
        <p:grpSpPr>
          <a:xfrm rot="5400000">
            <a:off x="9151353" y="4519772"/>
            <a:ext cx="152400" cy="122137"/>
            <a:chOff x="7983415" y="6582508"/>
            <a:chExt cx="152400" cy="486600"/>
          </a:xfrm>
        </p:grpSpPr>
        <p:cxnSp>
          <p:nvCxnSpPr>
            <p:cNvPr id="3577" name="Google Shape;3577;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78" name="Google Shape;3578;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79" name="Google Shape;3579;p90"/>
          <p:cNvGrpSpPr/>
          <p:nvPr/>
        </p:nvGrpSpPr>
        <p:grpSpPr>
          <a:xfrm rot="5400000">
            <a:off x="9151353" y="4046130"/>
            <a:ext cx="152400" cy="122137"/>
            <a:chOff x="7983415" y="6582508"/>
            <a:chExt cx="152400" cy="486600"/>
          </a:xfrm>
        </p:grpSpPr>
        <p:cxnSp>
          <p:nvCxnSpPr>
            <p:cNvPr id="3580" name="Google Shape;3580;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81" name="Google Shape;3581;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82" name="Google Shape;3582;p90"/>
          <p:cNvGrpSpPr/>
          <p:nvPr/>
        </p:nvGrpSpPr>
        <p:grpSpPr>
          <a:xfrm rot="5400000">
            <a:off x="9151353" y="3572488"/>
            <a:ext cx="152400" cy="122137"/>
            <a:chOff x="7983415" y="6582508"/>
            <a:chExt cx="152400" cy="486600"/>
          </a:xfrm>
        </p:grpSpPr>
        <p:cxnSp>
          <p:nvCxnSpPr>
            <p:cNvPr id="3583" name="Google Shape;3583;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84" name="Google Shape;3584;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85" name="Google Shape;3585;p90"/>
          <p:cNvGrpSpPr/>
          <p:nvPr/>
        </p:nvGrpSpPr>
        <p:grpSpPr>
          <a:xfrm rot="5400000">
            <a:off x="9151353" y="3098846"/>
            <a:ext cx="152400" cy="122137"/>
            <a:chOff x="7983415" y="6582508"/>
            <a:chExt cx="152400" cy="486600"/>
          </a:xfrm>
        </p:grpSpPr>
        <p:cxnSp>
          <p:nvCxnSpPr>
            <p:cNvPr id="3586" name="Google Shape;3586;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87" name="Google Shape;3587;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88" name="Google Shape;3588;p90"/>
          <p:cNvGrpSpPr/>
          <p:nvPr/>
        </p:nvGrpSpPr>
        <p:grpSpPr>
          <a:xfrm rot="5400000">
            <a:off x="9151353" y="2625204"/>
            <a:ext cx="152400" cy="122137"/>
            <a:chOff x="7983415" y="6582508"/>
            <a:chExt cx="152400" cy="486600"/>
          </a:xfrm>
        </p:grpSpPr>
        <p:cxnSp>
          <p:nvCxnSpPr>
            <p:cNvPr id="3589" name="Google Shape;3589;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90" name="Google Shape;3590;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91" name="Google Shape;3591;p90"/>
          <p:cNvGrpSpPr/>
          <p:nvPr/>
        </p:nvGrpSpPr>
        <p:grpSpPr>
          <a:xfrm rot="5400000">
            <a:off x="9151353" y="2151562"/>
            <a:ext cx="152400" cy="122137"/>
            <a:chOff x="7983415" y="6582508"/>
            <a:chExt cx="152400" cy="486600"/>
          </a:xfrm>
        </p:grpSpPr>
        <p:cxnSp>
          <p:nvCxnSpPr>
            <p:cNvPr id="3592" name="Google Shape;3592;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93" name="Google Shape;3593;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94" name="Google Shape;3594;p90"/>
          <p:cNvGrpSpPr/>
          <p:nvPr/>
        </p:nvGrpSpPr>
        <p:grpSpPr>
          <a:xfrm rot="5400000">
            <a:off x="9151353" y="1677920"/>
            <a:ext cx="152400" cy="122137"/>
            <a:chOff x="7983415" y="6582508"/>
            <a:chExt cx="152400" cy="486600"/>
          </a:xfrm>
        </p:grpSpPr>
        <p:cxnSp>
          <p:nvCxnSpPr>
            <p:cNvPr id="3595" name="Google Shape;3595;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96" name="Google Shape;3596;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97" name="Google Shape;3597;p90"/>
          <p:cNvGrpSpPr/>
          <p:nvPr/>
        </p:nvGrpSpPr>
        <p:grpSpPr>
          <a:xfrm rot="5400000">
            <a:off x="9151353" y="997329"/>
            <a:ext cx="152400" cy="122137"/>
            <a:chOff x="7983415" y="6582508"/>
            <a:chExt cx="152400" cy="486600"/>
          </a:xfrm>
        </p:grpSpPr>
        <p:cxnSp>
          <p:nvCxnSpPr>
            <p:cNvPr id="3598" name="Google Shape;3598;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99" name="Google Shape;3599;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600" name="Google Shape;3600;p90"/>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601" name="Google Shape;3601;p90"/>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3602" name="Google Shape;3602;p90"/>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3603" name="Google Shape;3603;p90"/>
          <p:cNvGrpSpPr/>
          <p:nvPr/>
        </p:nvGrpSpPr>
        <p:grpSpPr>
          <a:xfrm>
            <a:off x="7986158" y="-141189"/>
            <a:ext cx="152400" cy="122137"/>
            <a:chOff x="7983415" y="6582508"/>
            <a:chExt cx="152400" cy="486600"/>
          </a:xfrm>
        </p:grpSpPr>
        <p:cxnSp>
          <p:nvCxnSpPr>
            <p:cNvPr id="3604" name="Google Shape;3604;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05" name="Google Shape;3605;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06" name="Google Shape;3606;p90"/>
          <p:cNvGrpSpPr/>
          <p:nvPr/>
        </p:nvGrpSpPr>
        <p:grpSpPr>
          <a:xfrm>
            <a:off x="7287901" y="-141189"/>
            <a:ext cx="152400" cy="122137"/>
            <a:chOff x="7983415" y="6582508"/>
            <a:chExt cx="152400" cy="486600"/>
          </a:xfrm>
        </p:grpSpPr>
        <p:cxnSp>
          <p:nvCxnSpPr>
            <p:cNvPr id="3607" name="Google Shape;3607;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08" name="Google Shape;3608;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09" name="Google Shape;3609;p90"/>
          <p:cNvGrpSpPr/>
          <p:nvPr/>
        </p:nvGrpSpPr>
        <p:grpSpPr>
          <a:xfrm>
            <a:off x="6589644" y="-141189"/>
            <a:ext cx="152400" cy="122137"/>
            <a:chOff x="7983415" y="6582508"/>
            <a:chExt cx="152400" cy="486600"/>
          </a:xfrm>
        </p:grpSpPr>
        <p:cxnSp>
          <p:nvCxnSpPr>
            <p:cNvPr id="3610" name="Google Shape;3610;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11" name="Google Shape;3611;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12" name="Google Shape;3612;p90"/>
          <p:cNvGrpSpPr/>
          <p:nvPr/>
        </p:nvGrpSpPr>
        <p:grpSpPr>
          <a:xfrm>
            <a:off x="5891387" y="-141189"/>
            <a:ext cx="152400" cy="122137"/>
            <a:chOff x="7983415" y="6582508"/>
            <a:chExt cx="152400" cy="486600"/>
          </a:xfrm>
        </p:grpSpPr>
        <p:cxnSp>
          <p:nvCxnSpPr>
            <p:cNvPr id="3613" name="Google Shape;3613;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14" name="Google Shape;3614;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15" name="Google Shape;3615;p90"/>
          <p:cNvGrpSpPr/>
          <p:nvPr/>
        </p:nvGrpSpPr>
        <p:grpSpPr>
          <a:xfrm>
            <a:off x="5193130" y="-141189"/>
            <a:ext cx="152400" cy="122137"/>
            <a:chOff x="7983415" y="6582508"/>
            <a:chExt cx="152400" cy="486600"/>
          </a:xfrm>
        </p:grpSpPr>
        <p:cxnSp>
          <p:nvCxnSpPr>
            <p:cNvPr id="3616" name="Google Shape;3616;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17" name="Google Shape;3617;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18" name="Google Shape;3618;p90"/>
          <p:cNvGrpSpPr/>
          <p:nvPr/>
        </p:nvGrpSpPr>
        <p:grpSpPr>
          <a:xfrm>
            <a:off x="4494873" y="-141189"/>
            <a:ext cx="152400" cy="122137"/>
            <a:chOff x="7983415" y="6582508"/>
            <a:chExt cx="152400" cy="486600"/>
          </a:xfrm>
        </p:grpSpPr>
        <p:cxnSp>
          <p:nvCxnSpPr>
            <p:cNvPr id="3619" name="Google Shape;3619;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20" name="Google Shape;3620;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21" name="Google Shape;3621;p90"/>
          <p:cNvGrpSpPr/>
          <p:nvPr/>
        </p:nvGrpSpPr>
        <p:grpSpPr>
          <a:xfrm>
            <a:off x="3796616" y="-141189"/>
            <a:ext cx="152400" cy="122137"/>
            <a:chOff x="7983415" y="6582508"/>
            <a:chExt cx="152400" cy="486600"/>
          </a:xfrm>
        </p:grpSpPr>
        <p:cxnSp>
          <p:nvCxnSpPr>
            <p:cNvPr id="3622" name="Google Shape;3622;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23" name="Google Shape;3623;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24" name="Google Shape;3624;p90"/>
          <p:cNvGrpSpPr/>
          <p:nvPr/>
        </p:nvGrpSpPr>
        <p:grpSpPr>
          <a:xfrm>
            <a:off x="3098359" y="-141189"/>
            <a:ext cx="152400" cy="122137"/>
            <a:chOff x="7983415" y="6582508"/>
            <a:chExt cx="152400" cy="486600"/>
          </a:xfrm>
        </p:grpSpPr>
        <p:cxnSp>
          <p:nvCxnSpPr>
            <p:cNvPr id="3625" name="Google Shape;3625;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26" name="Google Shape;3626;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27" name="Google Shape;3627;p90"/>
          <p:cNvGrpSpPr/>
          <p:nvPr/>
        </p:nvGrpSpPr>
        <p:grpSpPr>
          <a:xfrm>
            <a:off x="2400102" y="-141189"/>
            <a:ext cx="152400" cy="122137"/>
            <a:chOff x="7983415" y="6582508"/>
            <a:chExt cx="152400" cy="486600"/>
          </a:xfrm>
        </p:grpSpPr>
        <p:cxnSp>
          <p:nvCxnSpPr>
            <p:cNvPr id="3628" name="Google Shape;3628;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29" name="Google Shape;3629;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30" name="Google Shape;3630;p90"/>
          <p:cNvGrpSpPr/>
          <p:nvPr/>
        </p:nvGrpSpPr>
        <p:grpSpPr>
          <a:xfrm>
            <a:off x="1701845" y="-141189"/>
            <a:ext cx="152400" cy="122137"/>
            <a:chOff x="7983415" y="6582508"/>
            <a:chExt cx="152400" cy="486600"/>
          </a:xfrm>
        </p:grpSpPr>
        <p:cxnSp>
          <p:nvCxnSpPr>
            <p:cNvPr id="3631" name="Google Shape;3631;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32" name="Google Shape;3632;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33" name="Google Shape;3633;p90"/>
          <p:cNvGrpSpPr/>
          <p:nvPr/>
        </p:nvGrpSpPr>
        <p:grpSpPr>
          <a:xfrm>
            <a:off x="1003588" y="-141189"/>
            <a:ext cx="152400" cy="122137"/>
            <a:chOff x="7983415" y="6582508"/>
            <a:chExt cx="152400" cy="486600"/>
          </a:xfrm>
        </p:grpSpPr>
        <p:cxnSp>
          <p:nvCxnSpPr>
            <p:cNvPr id="3634" name="Google Shape;3634;p9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35" name="Google Shape;3635;p9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3636" name="Google Shape;3636;p90"/>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637" name="Google Shape;3637;p90"/>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rgbClr val="7F7F7F"/>
                </a:solidFill>
                <a:latin typeface="Cabin"/>
                <a:ea typeface="Cabin"/>
                <a:cs typeface="Cabin"/>
                <a:sym typeface="Cabin"/>
              </a:rPr>
              <a:t>‹#›</a:t>
            </a:fld>
            <a:endParaRPr sz="800">
              <a:solidFill>
                <a:srgbClr val="7F7F7F"/>
              </a:solidFill>
              <a:latin typeface="Cabin"/>
              <a:ea typeface="Cabin"/>
              <a:cs typeface="Cabin"/>
              <a:sym typeface="Cabin"/>
            </a:endParaRPr>
          </a:p>
        </p:txBody>
      </p:sp>
      <p:sp>
        <p:nvSpPr>
          <p:cNvPr id="3638" name="Google Shape;3638;p90"/>
          <p:cNvSpPr txBox="1">
            <a:spLocks noGrp="1"/>
          </p:cNvSpPr>
          <p:nvPr>
            <p:ph type="body" idx="2"/>
          </p:nvPr>
        </p:nvSpPr>
        <p:spPr>
          <a:xfrm>
            <a:off x="4647276" y="1134598"/>
            <a:ext cx="40371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3639" name="Google Shape;3639;p90"/>
          <p:cNvSpPr txBox="1">
            <a:spLocks noGrp="1"/>
          </p:cNvSpPr>
          <p:nvPr>
            <p:ph type="body" idx="3"/>
          </p:nvPr>
        </p:nvSpPr>
        <p:spPr>
          <a:xfrm>
            <a:off x="457731" y="1816100"/>
            <a:ext cx="4037100" cy="4583100"/>
          </a:xfrm>
          <a:prstGeom prst="rect">
            <a:avLst/>
          </a:prstGeom>
          <a:noFill/>
          <a:ln>
            <a:noFill/>
          </a:ln>
        </p:spPr>
        <p:txBody>
          <a:bodyPr spcFirstLastPara="1" wrap="square" lIns="91425" tIns="91425" rIns="91425" bIns="91425" anchor="t" anchorCtr="0"/>
          <a:lstStyle>
            <a:lvl1pPr marL="457200" marR="0" lvl="0" indent="-298450" algn="l" rtl="0">
              <a:lnSpc>
                <a:spcPct val="12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1pPr>
            <a:lvl2pPr marL="914400" marR="0" lvl="1" indent="-323850" algn="l" rtl="0">
              <a:lnSpc>
                <a:spcPct val="100000"/>
              </a:lnSpc>
              <a:spcBef>
                <a:spcPts val="1200"/>
              </a:spcBef>
              <a:spcAft>
                <a:spcPts val="0"/>
              </a:spcAft>
              <a:buClr>
                <a:srgbClr val="3F3F3F"/>
              </a:buClr>
              <a:buSzPts val="1500"/>
              <a:buFont typeface="Calibri"/>
              <a:buChar char="​"/>
              <a:defRPr sz="1500" b="0" i="1" u="none" strike="noStrike" cap="none">
                <a:solidFill>
                  <a:srgbClr val="3F3F3F"/>
                </a:solidFill>
                <a:latin typeface="Cabin"/>
                <a:ea typeface="Cabin"/>
                <a:cs typeface="Cabin"/>
                <a:sym typeface="Cabin"/>
              </a:defRPr>
            </a:lvl2pPr>
            <a:lvl3pPr marL="1371600" marR="0" lvl="2" indent="-298450" algn="l" rtl="0">
              <a:lnSpc>
                <a:spcPct val="120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4pPr>
            <a:lvl5pPr marL="2286000" marR="0" lvl="4" indent="-273050" algn="l" rtl="0">
              <a:lnSpc>
                <a:spcPct val="150000"/>
              </a:lnSpc>
              <a:spcBef>
                <a:spcPts val="0"/>
              </a:spcBef>
              <a:spcAft>
                <a:spcPts val="0"/>
              </a:spcAft>
              <a:buClr>
                <a:srgbClr val="3F3F3F"/>
              </a:buClr>
              <a:buSzPts val="700"/>
              <a:buFont typeface="Calibri"/>
              <a:buChar char="​"/>
              <a:defRPr sz="700" b="0" i="0" u="none" strike="noStrike" cap="none">
                <a:solidFill>
                  <a:srgbClr val="3F3F3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640" name="Google Shape;3640;p90"/>
          <p:cNvSpPr txBox="1">
            <a:spLocks noGrp="1"/>
          </p:cNvSpPr>
          <p:nvPr>
            <p:ph type="body" idx="4"/>
          </p:nvPr>
        </p:nvSpPr>
        <p:spPr>
          <a:xfrm>
            <a:off x="4644508" y="1816100"/>
            <a:ext cx="4037100" cy="4583100"/>
          </a:xfrm>
          <a:prstGeom prst="rect">
            <a:avLst/>
          </a:prstGeom>
          <a:noFill/>
          <a:ln>
            <a:noFill/>
          </a:ln>
        </p:spPr>
        <p:txBody>
          <a:bodyPr spcFirstLastPara="1" wrap="square" lIns="91425" tIns="91425" rIns="91425" bIns="91425" anchor="t" anchorCtr="0"/>
          <a:lstStyle>
            <a:lvl1pPr marL="457200" marR="0" lvl="0" indent="-298450" algn="l" rtl="0">
              <a:lnSpc>
                <a:spcPct val="12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1pPr>
            <a:lvl2pPr marL="914400" marR="0" lvl="1" indent="-323850" algn="l" rtl="0">
              <a:lnSpc>
                <a:spcPct val="100000"/>
              </a:lnSpc>
              <a:spcBef>
                <a:spcPts val="1200"/>
              </a:spcBef>
              <a:spcAft>
                <a:spcPts val="0"/>
              </a:spcAft>
              <a:buClr>
                <a:srgbClr val="3F3F3F"/>
              </a:buClr>
              <a:buSzPts val="1500"/>
              <a:buFont typeface="Calibri"/>
              <a:buChar char="​"/>
              <a:defRPr sz="1500" b="0" i="1" u="none" strike="noStrike" cap="none">
                <a:solidFill>
                  <a:srgbClr val="3F3F3F"/>
                </a:solidFill>
                <a:latin typeface="Cabin"/>
                <a:ea typeface="Cabin"/>
                <a:cs typeface="Cabin"/>
                <a:sym typeface="Cabin"/>
              </a:defRPr>
            </a:lvl2pPr>
            <a:lvl3pPr marL="1371600" marR="0" lvl="2" indent="-298450" algn="l" rtl="0">
              <a:lnSpc>
                <a:spcPct val="120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4pPr>
            <a:lvl5pPr marL="2286000" marR="0" lvl="4" indent="-273050" algn="l" rtl="0">
              <a:lnSpc>
                <a:spcPct val="150000"/>
              </a:lnSpc>
              <a:spcBef>
                <a:spcPts val="0"/>
              </a:spcBef>
              <a:spcAft>
                <a:spcPts val="0"/>
              </a:spcAft>
              <a:buClr>
                <a:srgbClr val="3F3F3F"/>
              </a:buClr>
              <a:buSzPts val="700"/>
              <a:buFont typeface="Calibri"/>
              <a:buChar char="​"/>
              <a:defRPr sz="700" b="0" i="0" u="none" strike="noStrike" cap="none">
                <a:solidFill>
                  <a:srgbClr val="3F3F3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641" name="Google Shape;3641;p90"/>
          <p:cNvSpPr txBox="1">
            <a:spLocks noGrp="1"/>
          </p:cNvSpPr>
          <p:nvPr>
            <p:ph type="body" idx="5"/>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rgbClr val="7F7F7F"/>
              </a:buClr>
              <a:buSzPts val="800"/>
              <a:buFont typeface="Calibri"/>
              <a:buChar char="​"/>
              <a:defRPr sz="800" b="0" i="0" u="none" strike="noStrike" cap="none">
                <a:solidFill>
                  <a:srgbClr val="7F7F7F"/>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se Study 3">
  <p:cSld name="Case Study 3">
    <p:bg>
      <p:bgPr>
        <a:solidFill>
          <a:schemeClr val="lt1"/>
        </a:solidFill>
        <a:effectLst/>
      </p:bgPr>
    </p:bg>
    <p:spTree>
      <p:nvGrpSpPr>
        <p:cNvPr id="1" name="Shape 3642"/>
        <p:cNvGrpSpPr/>
        <p:nvPr/>
      </p:nvGrpSpPr>
      <p:grpSpPr>
        <a:xfrm>
          <a:off x="0" y="0"/>
          <a:ext cx="0" cy="0"/>
          <a:chOff x="0" y="0"/>
          <a:chExt cx="0" cy="0"/>
        </a:xfrm>
      </p:grpSpPr>
      <p:sp>
        <p:nvSpPr>
          <p:cNvPr id="3643" name="Google Shape;3643;p91"/>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644" name="Google Shape;3644;p91"/>
          <p:cNvSpPr txBox="1">
            <a:spLocks noGrp="1"/>
          </p:cNvSpPr>
          <p:nvPr>
            <p:ph type="body" idx="1"/>
          </p:nvPr>
        </p:nvSpPr>
        <p:spPr>
          <a:xfrm>
            <a:off x="459580" y="1134598"/>
            <a:ext cx="40353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cxnSp>
        <p:nvCxnSpPr>
          <p:cNvPr id="3645" name="Google Shape;3645;p91"/>
          <p:cNvCxnSpPr/>
          <p:nvPr/>
        </p:nvCxnSpPr>
        <p:spPr>
          <a:xfrm>
            <a:off x="457731" y="6873247"/>
            <a:ext cx="0" cy="122100"/>
          </a:xfrm>
          <a:prstGeom prst="straightConnector1">
            <a:avLst/>
          </a:prstGeom>
          <a:noFill/>
          <a:ln w="9525" cap="flat" cmpd="sng">
            <a:solidFill>
              <a:schemeClr val="dk1"/>
            </a:solidFill>
            <a:prstDash val="dot"/>
            <a:round/>
            <a:headEnd type="none" w="sm" len="sm"/>
            <a:tailEnd type="none" w="sm" len="sm"/>
          </a:ln>
        </p:spPr>
      </p:cxnSp>
      <p:cxnSp>
        <p:nvCxnSpPr>
          <p:cNvPr id="3646" name="Google Shape;3646;p91"/>
          <p:cNvCxnSpPr/>
          <p:nvPr/>
        </p:nvCxnSpPr>
        <p:spPr>
          <a:xfrm>
            <a:off x="8684419" y="6873247"/>
            <a:ext cx="0" cy="122100"/>
          </a:xfrm>
          <a:prstGeom prst="straightConnector1">
            <a:avLst/>
          </a:prstGeom>
          <a:noFill/>
          <a:ln w="9525" cap="flat" cmpd="sng">
            <a:solidFill>
              <a:schemeClr val="dk1"/>
            </a:solidFill>
            <a:prstDash val="dot"/>
            <a:round/>
            <a:headEnd type="none" w="sm" len="sm"/>
            <a:tailEnd type="none" w="sm" len="sm"/>
          </a:ln>
        </p:spPr>
      </p:cxnSp>
      <p:grpSp>
        <p:nvGrpSpPr>
          <p:cNvPr id="3647" name="Google Shape;3647;p91"/>
          <p:cNvGrpSpPr/>
          <p:nvPr/>
        </p:nvGrpSpPr>
        <p:grpSpPr>
          <a:xfrm>
            <a:off x="7986158" y="6873224"/>
            <a:ext cx="152400" cy="122137"/>
            <a:chOff x="7983415" y="6582508"/>
            <a:chExt cx="152400" cy="486600"/>
          </a:xfrm>
        </p:grpSpPr>
        <p:cxnSp>
          <p:nvCxnSpPr>
            <p:cNvPr id="3648" name="Google Shape;3648;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49" name="Google Shape;3649;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50" name="Google Shape;3650;p91"/>
          <p:cNvGrpSpPr/>
          <p:nvPr/>
        </p:nvGrpSpPr>
        <p:grpSpPr>
          <a:xfrm>
            <a:off x="7287901" y="6873224"/>
            <a:ext cx="152400" cy="122137"/>
            <a:chOff x="7983415" y="6582508"/>
            <a:chExt cx="152400" cy="486600"/>
          </a:xfrm>
        </p:grpSpPr>
        <p:cxnSp>
          <p:nvCxnSpPr>
            <p:cNvPr id="3651" name="Google Shape;3651;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52" name="Google Shape;3652;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53" name="Google Shape;3653;p91"/>
          <p:cNvGrpSpPr/>
          <p:nvPr/>
        </p:nvGrpSpPr>
        <p:grpSpPr>
          <a:xfrm>
            <a:off x="6589644" y="6873224"/>
            <a:ext cx="152400" cy="122137"/>
            <a:chOff x="7983415" y="6582508"/>
            <a:chExt cx="152400" cy="486600"/>
          </a:xfrm>
        </p:grpSpPr>
        <p:cxnSp>
          <p:nvCxnSpPr>
            <p:cNvPr id="3654" name="Google Shape;3654;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55" name="Google Shape;3655;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56" name="Google Shape;3656;p91"/>
          <p:cNvGrpSpPr/>
          <p:nvPr/>
        </p:nvGrpSpPr>
        <p:grpSpPr>
          <a:xfrm>
            <a:off x="5891387" y="6873224"/>
            <a:ext cx="152400" cy="122137"/>
            <a:chOff x="7983415" y="6582508"/>
            <a:chExt cx="152400" cy="486600"/>
          </a:xfrm>
        </p:grpSpPr>
        <p:cxnSp>
          <p:nvCxnSpPr>
            <p:cNvPr id="3657" name="Google Shape;3657;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58" name="Google Shape;3658;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59" name="Google Shape;3659;p91"/>
          <p:cNvGrpSpPr/>
          <p:nvPr/>
        </p:nvGrpSpPr>
        <p:grpSpPr>
          <a:xfrm>
            <a:off x="5193130" y="6873224"/>
            <a:ext cx="152400" cy="122137"/>
            <a:chOff x="7983415" y="6582508"/>
            <a:chExt cx="152400" cy="486600"/>
          </a:xfrm>
        </p:grpSpPr>
        <p:cxnSp>
          <p:nvCxnSpPr>
            <p:cNvPr id="3660" name="Google Shape;3660;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61" name="Google Shape;3661;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62" name="Google Shape;3662;p91"/>
          <p:cNvGrpSpPr/>
          <p:nvPr/>
        </p:nvGrpSpPr>
        <p:grpSpPr>
          <a:xfrm>
            <a:off x="4494873" y="6873224"/>
            <a:ext cx="152400" cy="122137"/>
            <a:chOff x="7983415" y="6582508"/>
            <a:chExt cx="152400" cy="486600"/>
          </a:xfrm>
        </p:grpSpPr>
        <p:cxnSp>
          <p:nvCxnSpPr>
            <p:cNvPr id="3663" name="Google Shape;3663;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64" name="Google Shape;3664;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65" name="Google Shape;3665;p91"/>
          <p:cNvGrpSpPr/>
          <p:nvPr/>
        </p:nvGrpSpPr>
        <p:grpSpPr>
          <a:xfrm>
            <a:off x="3796616" y="6873224"/>
            <a:ext cx="152400" cy="122137"/>
            <a:chOff x="7983415" y="6582508"/>
            <a:chExt cx="152400" cy="486600"/>
          </a:xfrm>
        </p:grpSpPr>
        <p:cxnSp>
          <p:nvCxnSpPr>
            <p:cNvPr id="3666" name="Google Shape;3666;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67" name="Google Shape;3667;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68" name="Google Shape;3668;p91"/>
          <p:cNvGrpSpPr/>
          <p:nvPr/>
        </p:nvGrpSpPr>
        <p:grpSpPr>
          <a:xfrm>
            <a:off x="3098359" y="6873224"/>
            <a:ext cx="152400" cy="122137"/>
            <a:chOff x="7983415" y="6582508"/>
            <a:chExt cx="152400" cy="486600"/>
          </a:xfrm>
        </p:grpSpPr>
        <p:cxnSp>
          <p:nvCxnSpPr>
            <p:cNvPr id="3669" name="Google Shape;3669;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70" name="Google Shape;3670;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71" name="Google Shape;3671;p91"/>
          <p:cNvGrpSpPr/>
          <p:nvPr/>
        </p:nvGrpSpPr>
        <p:grpSpPr>
          <a:xfrm>
            <a:off x="2400102" y="6873224"/>
            <a:ext cx="152400" cy="122137"/>
            <a:chOff x="7983415" y="6582508"/>
            <a:chExt cx="152400" cy="486600"/>
          </a:xfrm>
        </p:grpSpPr>
        <p:cxnSp>
          <p:nvCxnSpPr>
            <p:cNvPr id="3672" name="Google Shape;3672;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73" name="Google Shape;3673;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74" name="Google Shape;3674;p91"/>
          <p:cNvGrpSpPr/>
          <p:nvPr/>
        </p:nvGrpSpPr>
        <p:grpSpPr>
          <a:xfrm>
            <a:off x="1701845" y="6873224"/>
            <a:ext cx="152400" cy="122137"/>
            <a:chOff x="7983415" y="6582508"/>
            <a:chExt cx="152400" cy="486600"/>
          </a:xfrm>
        </p:grpSpPr>
        <p:cxnSp>
          <p:nvCxnSpPr>
            <p:cNvPr id="3675" name="Google Shape;3675;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76" name="Google Shape;3676;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77" name="Google Shape;3677;p91"/>
          <p:cNvGrpSpPr/>
          <p:nvPr/>
        </p:nvGrpSpPr>
        <p:grpSpPr>
          <a:xfrm>
            <a:off x="1003588" y="6873224"/>
            <a:ext cx="152400" cy="122137"/>
            <a:chOff x="7983415" y="6582508"/>
            <a:chExt cx="152400" cy="486600"/>
          </a:xfrm>
        </p:grpSpPr>
        <p:cxnSp>
          <p:nvCxnSpPr>
            <p:cNvPr id="3678" name="Google Shape;3678;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79" name="Google Shape;3679;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680" name="Google Shape;3680;p91"/>
          <p:cNvCxnSpPr/>
          <p:nvPr/>
        </p:nvCxnSpPr>
        <p:spPr>
          <a:xfrm>
            <a:off x="-9025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681" name="Google Shape;3681;p91"/>
          <p:cNvGrpSpPr/>
          <p:nvPr/>
        </p:nvGrpSpPr>
        <p:grpSpPr>
          <a:xfrm rot="5400000">
            <a:off x="-166454" y="5940698"/>
            <a:ext cx="152400" cy="122137"/>
            <a:chOff x="7983415" y="6582508"/>
            <a:chExt cx="152400" cy="486600"/>
          </a:xfrm>
        </p:grpSpPr>
        <p:cxnSp>
          <p:nvCxnSpPr>
            <p:cNvPr id="3682" name="Google Shape;3682;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83" name="Google Shape;3683;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84" name="Google Shape;3684;p91"/>
          <p:cNvGrpSpPr/>
          <p:nvPr/>
        </p:nvGrpSpPr>
        <p:grpSpPr>
          <a:xfrm rot="5400000">
            <a:off x="-166454" y="5467056"/>
            <a:ext cx="152400" cy="122137"/>
            <a:chOff x="7983415" y="6582508"/>
            <a:chExt cx="152400" cy="486600"/>
          </a:xfrm>
        </p:grpSpPr>
        <p:cxnSp>
          <p:nvCxnSpPr>
            <p:cNvPr id="3685" name="Google Shape;3685;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86" name="Google Shape;3686;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87" name="Google Shape;3687;p91"/>
          <p:cNvGrpSpPr/>
          <p:nvPr/>
        </p:nvGrpSpPr>
        <p:grpSpPr>
          <a:xfrm rot="5400000">
            <a:off x="-166454" y="4993414"/>
            <a:ext cx="152400" cy="122137"/>
            <a:chOff x="7983415" y="6582508"/>
            <a:chExt cx="152400" cy="486600"/>
          </a:xfrm>
        </p:grpSpPr>
        <p:cxnSp>
          <p:nvCxnSpPr>
            <p:cNvPr id="3688" name="Google Shape;3688;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89" name="Google Shape;3689;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90" name="Google Shape;3690;p91"/>
          <p:cNvGrpSpPr/>
          <p:nvPr/>
        </p:nvGrpSpPr>
        <p:grpSpPr>
          <a:xfrm rot="5400000">
            <a:off x="-166454" y="4519772"/>
            <a:ext cx="152400" cy="122137"/>
            <a:chOff x="7983415" y="6582508"/>
            <a:chExt cx="152400" cy="486600"/>
          </a:xfrm>
        </p:grpSpPr>
        <p:cxnSp>
          <p:nvCxnSpPr>
            <p:cNvPr id="3691" name="Google Shape;3691;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92" name="Google Shape;3692;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93" name="Google Shape;3693;p91"/>
          <p:cNvGrpSpPr/>
          <p:nvPr/>
        </p:nvGrpSpPr>
        <p:grpSpPr>
          <a:xfrm rot="5400000">
            <a:off x="-166454" y="4046130"/>
            <a:ext cx="152400" cy="122137"/>
            <a:chOff x="7983415" y="6582508"/>
            <a:chExt cx="152400" cy="486600"/>
          </a:xfrm>
        </p:grpSpPr>
        <p:cxnSp>
          <p:nvCxnSpPr>
            <p:cNvPr id="3694" name="Google Shape;3694;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95" name="Google Shape;3695;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96" name="Google Shape;3696;p91"/>
          <p:cNvGrpSpPr/>
          <p:nvPr/>
        </p:nvGrpSpPr>
        <p:grpSpPr>
          <a:xfrm rot="5400000">
            <a:off x="-166454" y="3572488"/>
            <a:ext cx="152400" cy="122137"/>
            <a:chOff x="7983415" y="6582508"/>
            <a:chExt cx="152400" cy="486600"/>
          </a:xfrm>
        </p:grpSpPr>
        <p:cxnSp>
          <p:nvCxnSpPr>
            <p:cNvPr id="3697" name="Google Shape;3697;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98" name="Google Shape;3698;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99" name="Google Shape;3699;p91"/>
          <p:cNvGrpSpPr/>
          <p:nvPr/>
        </p:nvGrpSpPr>
        <p:grpSpPr>
          <a:xfrm rot="5400000">
            <a:off x="-166454" y="3098846"/>
            <a:ext cx="152400" cy="122137"/>
            <a:chOff x="7983415" y="6582508"/>
            <a:chExt cx="152400" cy="486600"/>
          </a:xfrm>
        </p:grpSpPr>
        <p:cxnSp>
          <p:nvCxnSpPr>
            <p:cNvPr id="3700" name="Google Shape;3700;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01" name="Google Shape;3701;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02" name="Google Shape;3702;p91"/>
          <p:cNvGrpSpPr/>
          <p:nvPr/>
        </p:nvGrpSpPr>
        <p:grpSpPr>
          <a:xfrm rot="5400000">
            <a:off x="-166454" y="2625204"/>
            <a:ext cx="152400" cy="122137"/>
            <a:chOff x="7983415" y="6582508"/>
            <a:chExt cx="152400" cy="486600"/>
          </a:xfrm>
        </p:grpSpPr>
        <p:cxnSp>
          <p:nvCxnSpPr>
            <p:cNvPr id="3703" name="Google Shape;3703;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04" name="Google Shape;3704;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05" name="Google Shape;3705;p91"/>
          <p:cNvGrpSpPr/>
          <p:nvPr/>
        </p:nvGrpSpPr>
        <p:grpSpPr>
          <a:xfrm rot="5400000">
            <a:off x="-166454" y="2151562"/>
            <a:ext cx="152400" cy="122137"/>
            <a:chOff x="7983415" y="6582508"/>
            <a:chExt cx="152400" cy="486600"/>
          </a:xfrm>
        </p:grpSpPr>
        <p:cxnSp>
          <p:nvCxnSpPr>
            <p:cNvPr id="3706" name="Google Shape;3706;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07" name="Google Shape;3707;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08" name="Google Shape;3708;p91"/>
          <p:cNvGrpSpPr/>
          <p:nvPr/>
        </p:nvGrpSpPr>
        <p:grpSpPr>
          <a:xfrm rot="5400000">
            <a:off x="-166454" y="1677920"/>
            <a:ext cx="152400" cy="122137"/>
            <a:chOff x="7983415" y="6582508"/>
            <a:chExt cx="152400" cy="486600"/>
          </a:xfrm>
        </p:grpSpPr>
        <p:cxnSp>
          <p:nvCxnSpPr>
            <p:cNvPr id="3709" name="Google Shape;3709;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10" name="Google Shape;3710;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11" name="Google Shape;3711;p91"/>
          <p:cNvGrpSpPr/>
          <p:nvPr/>
        </p:nvGrpSpPr>
        <p:grpSpPr>
          <a:xfrm rot="5400000">
            <a:off x="-166454" y="997329"/>
            <a:ext cx="152400" cy="122137"/>
            <a:chOff x="7983415" y="6582508"/>
            <a:chExt cx="152400" cy="486600"/>
          </a:xfrm>
        </p:grpSpPr>
        <p:cxnSp>
          <p:nvCxnSpPr>
            <p:cNvPr id="3712" name="Google Shape;3712;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13" name="Google Shape;3713;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714" name="Google Shape;3714;p91"/>
          <p:cNvCxnSpPr/>
          <p:nvPr/>
        </p:nvCxnSpPr>
        <p:spPr>
          <a:xfrm>
            <a:off x="-90259"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715" name="Google Shape;3715;p91"/>
          <p:cNvCxnSpPr/>
          <p:nvPr/>
        </p:nvCxnSpPr>
        <p:spPr>
          <a:xfrm>
            <a:off x="9227548"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3716" name="Google Shape;3716;p91"/>
          <p:cNvGrpSpPr/>
          <p:nvPr/>
        </p:nvGrpSpPr>
        <p:grpSpPr>
          <a:xfrm rot="5400000">
            <a:off x="9151353" y="5940698"/>
            <a:ext cx="152400" cy="122137"/>
            <a:chOff x="7983415" y="6582508"/>
            <a:chExt cx="152400" cy="486600"/>
          </a:xfrm>
        </p:grpSpPr>
        <p:cxnSp>
          <p:nvCxnSpPr>
            <p:cNvPr id="3717" name="Google Shape;3717;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18" name="Google Shape;3718;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19" name="Google Shape;3719;p91"/>
          <p:cNvGrpSpPr/>
          <p:nvPr/>
        </p:nvGrpSpPr>
        <p:grpSpPr>
          <a:xfrm rot="5400000">
            <a:off x="9151353" y="5467056"/>
            <a:ext cx="152400" cy="122137"/>
            <a:chOff x="7983415" y="6582508"/>
            <a:chExt cx="152400" cy="486600"/>
          </a:xfrm>
        </p:grpSpPr>
        <p:cxnSp>
          <p:nvCxnSpPr>
            <p:cNvPr id="3720" name="Google Shape;3720;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21" name="Google Shape;3721;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22" name="Google Shape;3722;p91"/>
          <p:cNvGrpSpPr/>
          <p:nvPr/>
        </p:nvGrpSpPr>
        <p:grpSpPr>
          <a:xfrm rot="5400000">
            <a:off x="9151353" y="4993414"/>
            <a:ext cx="152400" cy="122137"/>
            <a:chOff x="7983415" y="6582508"/>
            <a:chExt cx="152400" cy="486600"/>
          </a:xfrm>
        </p:grpSpPr>
        <p:cxnSp>
          <p:nvCxnSpPr>
            <p:cNvPr id="3723" name="Google Shape;3723;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24" name="Google Shape;3724;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25" name="Google Shape;3725;p91"/>
          <p:cNvGrpSpPr/>
          <p:nvPr/>
        </p:nvGrpSpPr>
        <p:grpSpPr>
          <a:xfrm rot="5400000">
            <a:off x="9151353" y="4519772"/>
            <a:ext cx="152400" cy="122137"/>
            <a:chOff x="7983415" y="6582508"/>
            <a:chExt cx="152400" cy="486600"/>
          </a:xfrm>
        </p:grpSpPr>
        <p:cxnSp>
          <p:nvCxnSpPr>
            <p:cNvPr id="3726" name="Google Shape;3726;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27" name="Google Shape;3727;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28" name="Google Shape;3728;p91"/>
          <p:cNvGrpSpPr/>
          <p:nvPr/>
        </p:nvGrpSpPr>
        <p:grpSpPr>
          <a:xfrm rot="5400000">
            <a:off x="9151353" y="4046130"/>
            <a:ext cx="152400" cy="122137"/>
            <a:chOff x="7983415" y="6582508"/>
            <a:chExt cx="152400" cy="486600"/>
          </a:xfrm>
        </p:grpSpPr>
        <p:cxnSp>
          <p:nvCxnSpPr>
            <p:cNvPr id="3729" name="Google Shape;3729;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30" name="Google Shape;3730;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31" name="Google Shape;3731;p91"/>
          <p:cNvGrpSpPr/>
          <p:nvPr/>
        </p:nvGrpSpPr>
        <p:grpSpPr>
          <a:xfrm rot="5400000">
            <a:off x="9151353" y="3572488"/>
            <a:ext cx="152400" cy="122137"/>
            <a:chOff x="7983415" y="6582508"/>
            <a:chExt cx="152400" cy="486600"/>
          </a:xfrm>
        </p:grpSpPr>
        <p:cxnSp>
          <p:nvCxnSpPr>
            <p:cNvPr id="3732" name="Google Shape;3732;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33" name="Google Shape;3733;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34" name="Google Shape;3734;p91"/>
          <p:cNvGrpSpPr/>
          <p:nvPr/>
        </p:nvGrpSpPr>
        <p:grpSpPr>
          <a:xfrm rot="5400000">
            <a:off x="9151353" y="3098846"/>
            <a:ext cx="152400" cy="122137"/>
            <a:chOff x="7983415" y="6582508"/>
            <a:chExt cx="152400" cy="486600"/>
          </a:xfrm>
        </p:grpSpPr>
        <p:cxnSp>
          <p:nvCxnSpPr>
            <p:cNvPr id="3735" name="Google Shape;3735;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36" name="Google Shape;3736;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37" name="Google Shape;3737;p91"/>
          <p:cNvGrpSpPr/>
          <p:nvPr/>
        </p:nvGrpSpPr>
        <p:grpSpPr>
          <a:xfrm rot="5400000">
            <a:off x="9151353" y="2625204"/>
            <a:ext cx="152400" cy="122137"/>
            <a:chOff x="7983415" y="6582508"/>
            <a:chExt cx="152400" cy="486600"/>
          </a:xfrm>
        </p:grpSpPr>
        <p:cxnSp>
          <p:nvCxnSpPr>
            <p:cNvPr id="3738" name="Google Shape;3738;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39" name="Google Shape;3739;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40" name="Google Shape;3740;p91"/>
          <p:cNvGrpSpPr/>
          <p:nvPr/>
        </p:nvGrpSpPr>
        <p:grpSpPr>
          <a:xfrm rot="5400000">
            <a:off x="9151353" y="2151562"/>
            <a:ext cx="152400" cy="122137"/>
            <a:chOff x="7983415" y="6582508"/>
            <a:chExt cx="152400" cy="486600"/>
          </a:xfrm>
        </p:grpSpPr>
        <p:cxnSp>
          <p:nvCxnSpPr>
            <p:cNvPr id="3741" name="Google Shape;3741;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42" name="Google Shape;3742;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43" name="Google Shape;3743;p91"/>
          <p:cNvGrpSpPr/>
          <p:nvPr/>
        </p:nvGrpSpPr>
        <p:grpSpPr>
          <a:xfrm rot="5400000">
            <a:off x="9151353" y="1677920"/>
            <a:ext cx="152400" cy="122137"/>
            <a:chOff x="7983415" y="6582508"/>
            <a:chExt cx="152400" cy="486600"/>
          </a:xfrm>
        </p:grpSpPr>
        <p:cxnSp>
          <p:nvCxnSpPr>
            <p:cNvPr id="3744" name="Google Shape;3744;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45" name="Google Shape;3745;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46" name="Google Shape;3746;p91"/>
          <p:cNvGrpSpPr/>
          <p:nvPr/>
        </p:nvGrpSpPr>
        <p:grpSpPr>
          <a:xfrm rot="5400000">
            <a:off x="9151353" y="997329"/>
            <a:ext cx="152400" cy="122137"/>
            <a:chOff x="7983415" y="6582508"/>
            <a:chExt cx="152400" cy="486600"/>
          </a:xfrm>
        </p:grpSpPr>
        <p:cxnSp>
          <p:nvCxnSpPr>
            <p:cNvPr id="3747" name="Google Shape;3747;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48" name="Google Shape;3748;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749" name="Google Shape;3749;p91"/>
          <p:cNvCxnSpPr/>
          <p:nvPr/>
        </p:nvCxnSpPr>
        <p:spPr>
          <a:xfrm>
            <a:off x="9227548" y="6338161"/>
            <a:ext cx="0" cy="122100"/>
          </a:xfrm>
          <a:prstGeom prst="straightConnector1">
            <a:avLst/>
          </a:prstGeom>
          <a:noFill/>
          <a:ln w="9525" cap="flat" cmpd="sng">
            <a:solidFill>
              <a:schemeClr val="dk1"/>
            </a:solidFill>
            <a:prstDash val="dot"/>
            <a:round/>
            <a:headEnd type="none" w="sm" len="sm"/>
            <a:tailEnd type="none" w="sm" len="sm"/>
          </a:ln>
        </p:spPr>
      </p:cxnSp>
      <p:cxnSp>
        <p:nvCxnSpPr>
          <p:cNvPr id="3750" name="Google Shape;3750;p91"/>
          <p:cNvCxnSpPr/>
          <p:nvPr/>
        </p:nvCxnSpPr>
        <p:spPr>
          <a:xfrm>
            <a:off x="457731"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3751" name="Google Shape;3751;p91"/>
          <p:cNvCxnSpPr/>
          <p:nvPr/>
        </p:nvCxnSpPr>
        <p:spPr>
          <a:xfrm>
            <a:off x="8684419"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3752" name="Google Shape;3752;p91"/>
          <p:cNvGrpSpPr/>
          <p:nvPr/>
        </p:nvGrpSpPr>
        <p:grpSpPr>
          <a:xfrm>
            <a:off x="7986158" y="-141189"/>
            <a:ext cx="152400" cy="122137"/>
            <a:chOff x="7983415" y="6582508"/>
            <a:chExt cx="152400" cy="486600"/>
          </a:xfrm>
        </p:grpSpPr>
        <p:cxnSp>
          <p:nvCxnSpPr>
            <p:cNvPr id="3753" name="Google Shape;3753;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54" name="Google Shape;3754;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55" name="Google Shape;3755;p91"/>
          <p:cNvGrpSpPr/>
          <p:nvPr/>
        </p:nvGrpSpPr>
        <p:grpSpPr>
          <a:xfrm>
            <a:off x="7287901" y="-141189"/>
            <a:ext cx="152400" cy="122137"/>
            <a:chOff x="7983415" y="6582508"/>
            <a:chExt cx="152400" cy="486600"/>
          </a:xfrm>
        </p:grpSpPr>
        <p:cxnSp>
          <p:nvCxnSpPr>
            <p:cNvPr id="3756" name="Google Shape;3756;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57" name="Google Shape;3757;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58" name="Google Shape;3758;p91"/>
          <p:cNvGrpSpPr/>
          <p:nvPr/>
        </p:nvGrpSpPr>
        <p:grpSpPr>
          <a:xfrm>
            <a:off x="6589644" y="-141189"/>
            <a:ext cx="152400" cy="122137"/>
            <a:chOff x="7983415" y="6582508"/>
            <a:chExt cx="152400" cy="486600"/>
          </a:xfrm>
        </p:grpSpPr>
        <p:cxnSp>
          <p:nvCxnSpPr>
            <p:cNvPr id="3759" name="Google Shape;3759;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60" name="Google Shape;3760;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61" name="Google Shape;3761;p91"/>
          <p:cNvGrpSpPr/>
          <p:nvPr/>
        </p:nvGrpSpPr>
        <p:grpSpPr>
          <a:xfrm>
            <a:off x="5891387" y="-141189"/>
            <a:ext cx="152400" cy="122137"/>
            <a:chOff x="7983415" y="6582508"/>
            <a:chExt cx="152400" cy="486600"/>
          </a:xfrm>
        </p:grpSpPr>
        <p:cxnSp>
          <p:nvCxnSpPr>
            <p:cNvPr id="3762" name="Google Shape;3762;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63" name="Google Shape;3763;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64" name="Google Shape;3764;p91"/>
          <p:cNvGrpSpPr/>
          <p:nvPr/>
        </p:nvGrpSpPr>
        <p:grpSpPr>
          <a:xfrm>
            <a:off x="5193130" y="-141189"/>
            <a:ext cx="152400" cy="122137"/>
            <a:chOff x="7983415" y="6582508"/>
            <a:chExt cx="152400" cy="486600"/>
          </a:xfrm>
        </p:grpSpPr>
        <p:cxnSp>
          <p:nvCxnSpPr>
            <p:cNvPr id="3765" name="Google Shape;3765;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66" name="Google Shape;3766;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67" name="Google Shape;3767;p91"/>
          <p:cNvGrpSpPr/>
          <p:nvPr/>
        </p:nvGrpSpPr>
        <p:grpSpPr>
          <a:xfrm>
            <a:off x="4494873" y="-141189"/>
            <a:ext cx="152400" cy="122137"/>
            <a:chOff x="7983415" y="6582508"/>
            <a:chExt cx="152400" cy="486600"/>
          </a:xfrm>
        </p:grpSpPr>
        <p:cxnSp>
          <p:nvCxnSpPr>
            <p:cNvPr id="3768" name="Google Shape;3768;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69" name="Google Shape;3769;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70" name="Google Shape;3770;p91"/>
          <p:cNvGrpSpPr/>
          <p:nvPr/>
        </p:nvGrpSpPr>
        <p:grpSpPr>
          <a:xfrm>
            <a:off x="3796616" y="-141189"/>
            <a:ext cx="152400" cy="122137"/>
            <a:chOff x="7983415" y="6582508"/>
            <a:chExt cx="152400" cy="486600"/>
          </a:xfrm>
        </p:grpSpPr>
        <p:cxnSp>
          <p:nvCxnSpPr>
            <p:cNvPr id="3771" name="Google Shape;3771;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72" name="Google Shape;3772;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73" name="Google Shape;3773;p91"/>
          <p:cNvGrpSpPr/>
          <p:nvPr/>
        </p:nvGrpSpPr>
        <p:grpSpPr>
          <a:xfrm>
            <a:off x="3098359" y="-141189"/>
            <a:ext cx="152400" cy="122137"/>
            <a:chOff x="7983415" y="6582508"/>
            <a:chExt cx="152400" cy="486600"/>
          </a:xfrm>
        </p:grpSpPr>
        <p:cxnSp>
          <p:nvCxnSpPr>
            <p:cNvPr id="3774" name="Google Shape;3774;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75" name="Google Shape;3775;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76" name="Google Shape;3776;p91"/>
          <p:cNvGrpSpPr/>
          <p:nvPr/>
        </p:nvGrpSpPr>
        <p:grpSpPr>
          <a:xfrm>
            <a:off x="2400102" y="-141189"/>
            <a:ext cx="152400" cy="122137"/>
            <a:chOff x="7983415" y="6582508"/>
            <a:chExt cx="152400" cy="486600"/>
          </a:xfrm>
        </p:grpSpPr>
        <p:cxnSp>
          <p:nvCxnSpPr>
            <p:cNvPr id="3777" name="Google Shape;3777;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78" name="Google Shape;3778;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79" name="Google Shape;3779;p91"/>
          <p:cNvGrpSpPr/>
          <p:nvPr/>
        </p:nvGrpSpPr>
        <p:grpSpPr>
          <a:xfrm>
            <a:off x="1701845" y="-141189"/>
            <a:ext cx="152400" cy="122137"/>
            <a:chOff x="7983415" y="6582508"/>
            <a:chExt cx="152400" cy="486600"/>
          </a:xfrm>
        </p:grpSpPr>
        <p:cxnSp>
          <p:nvCxnSpPr>
            <p:cNvPr id="3780" name="Google Shape;3780;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81" name="Google Shape;3781;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82" name="Google Shape;3782;p91"/>
          <p:cNvGrpSpPr/>
          <p:nvPr/>
        </p:nvGrpSpPr>
        <p:grpSpPr>
          <a:xfrm>
            <a:off x="1003588" y="-141189"/>
            <a:ext cx="152400" cy="122137"/>
            <a:chOff x="7983415" y="6582508"/>
            <a:chExt cx="152400" cy="486600"/>
          </a:xfrm>
        </p:grpSpPr>
        <p:cxnSp>
          <p:nvCxnSpPr>
            <p:cNvPr id="3783" name="Google Shape;3783;p9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84" name="Google Shape;3784;p9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3785" name="Google Shape;3785;p91"/>
          <p:cNvSpPr/>
          <p:nvPr/>
        </p:nvSpPr>
        <p:spPr>
          <a:xfrm>
            <a:off x="0" y="1"/>
            <a:ext cx="9143997" cy="6857662"/>
          </a:xfrm>
          <a:custGeom>
            <a:avLst/>
            <a:gdLst/>
            <a:ahLst/>
            <a:cxnLst/>
            <a:rect l="l" t="t" r="r" b="b"/>
            <a:pathLst>
              <a:path w="6803" h="5102" extrusionOk="0">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786" name="Google Shape;3786;p91"/>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rgbClr val="7F7F7F"/>
                </a:solidFill>
                <a:latin typeface="Cabin"/>
                <a:ea typeface="Cabin"/>
                <a:cs typeface="Cabin"/>
                <a:sym typeface="Cabin"/>
              </a:rPr>
              <a:t>‹#›</a:t>
            </a:fld>
            <a:endParaRPr sz="800">
              <a:solidFill>
                <a:srgbClr val="7F7F7F"/>
              </a:solidFill>
              <a:latin typeface="Cabin"/>
              <a:ea typeface="Cabin"/>
              <a:cs typeface="Cabin"/>
              <a:sym typeface="Cabin"/>
            </a:endParaRPr>
          </a:p>
        </p:txBody>
      </p:sp>
      <p:sp>
        <p:nvSpPr>
          <p:cNvPr id="3787" name="Google Shape;3787;p91"/>
          <p:cNvSpPr txBox="1">
            <a:spLocks noGrp="1"/>
          </p:cNvSpPr>
          <p:nvPr>
            <p:ph type="body" idx="2"/>
          </p:nvPr>
        </p:nvSpPr>
        <p:spPr>
          <a:xfrm>
            <a:off x="4647276" y="1134598"/>
            <a:ext cx="4037100" cy="5364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00"/>
              </a:spcBef>
              <a:spcAft>
                <a:spcPts val="0"/>
              </a:spcAft>
              <a:buClr>
                <a:srgbClr val="184B75"/>
              </a:buClr>
              <a:buSzPts val="1500"/>
              <a:buFont typeface="Calibri"/>
              <a:buNone/>
              <a:defRPr sz="1500" b="0" i="1" u="none" strike="noStrike" cap="none">
                <a:solidFill>
                  <a:srgbClr val="184B75"/>
                </a:solidFill>
                <a:latin typeface="Cabin"/>
                <a:ea typeface="Cabin"/>
                <a:cs typeface="Cabin"/>
                <a:sym typeface="Cabin"/>
              </a:defRPr>
            </a:lvl1pPr>
            <a:lvl2pPr marL="914400" marR="0" lvl="1" indent="-228600" algn="l" rtl="0">
              <a:lnSpc>
                <a:spcPct val="100000"/>
              </a:lnSpc>
              <a:spcBef>
                <a:spcPts val="120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3788" name="Google Shape;3788;p91"/>
          <p:cNvSpPr txBox="1">
            <a:spLocks noGrp="1"/>
          </p:cNvSpPr>
          <p:nvPr>
            <p:ph type="body" idx="3"/>
          </p:nvPr>
        </p:nvSpPr>
        <p:spPr>
          <a:xfrm>
            <a:off x="6043787" y="1816100"/>
            <a:ext cx="2640600" cy="4583100"/>
          </a:xfrm>
          <a:prstGeom prst="rect">
            <a:avLst/>
          </a:prstGeom>
          <a:noFill/>
          <a:ln>
            <a:noFill/>
          </a:ln>
        </p:spPr>
        <p:txBody>
          <a:bodyPr spcFirstLastPara="1" wrap="square" lIns="91425" tIns="91425" rIns="91425" bIns="91425" anchor="t" anchorCtr="0"/>
          <a:lstStyle>
            <a:lvl1pPr marL="457200" marR="0" lvl="0" indent="-298450" algn="l" rtl="0">
              <a:lnSpc>
                <a:spcPct val="12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1pPr>
            <a:lvl2pPr marL="914400" marR="0" lvl="1" indent="-323850" algn="l" rtl="0">
              <a:lnSpc>
                <a:spcPct val="100000"/>
              </a:lnSpc>
              <a:spcBef>
                <a:spcPts val="1200"/>
              </a:spcBef>
              <a:spcAft>
                <a:spcPts val="0"/>
              </a:spcAft>
              <a:buClr>
                <a:srgbClr val="3F3F3F"/>
              </a:buClr>
              <a:buSzPts val="1500"/>
              <a:buFont typeface="Calibri"/>
              <a:buChar char="​"/>
              <a:defRPr sz="1500" b="0" i="1" u="none" strike="noStrike" cap="none">
                <a:solidFill>
                  <a:srgbClr val="3F3F3F"/>
                </a:solidFill>
                <a:latin typeface="Cabin"/>
                <a:ea typeface="Cabin"/>
                <a:cs typeface="Cabin"/>
                <a:sym typeface="Cabin"/>
              </a:defRPr>
            </a:lvl2pPr>
            <a:lvl3pPr marL="1371600" marR="0" lvl="2" indent="-298450" algn="l" rtl="0">
              <a:lnSpc>
                <a:spcPct val="120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4pPr>
            <a:lvl5pPr marL="2286000" marR="0" lvl="4" indent="-273050" algn="l" rtl="0">
              <a:lnSpc>
                <a:spcPct val="150000"/>
              </a:lnSpc>
              <a:spcBef>
                <a:spcPts val="0"/>
              </a:spcBef>
              <a:spcAft>
                <a:spcPts val="0"/>
              </a:spcAft>
              <a:buClr>
                <a:srgbClr val="3F3F3F"/>
              </a:buClr>
              <a:buSzPts val="700"/>
              <a:buFont typeface="Calibri"/>
              <a:buChar char="​"/>
              <a:defRPr sz="700" b="0" i="0" u="none" strike="noStrike" cap="none">
                <a:solidFill>
                  <a:srgbClr val="3F3F3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789" name="Google Shape;3789;p91"/>
          <p:cNvSpPr txBox="1">
            <a:spLocks noGrp="1"/>
          </p:cNvSpPr>
          <p:nvPr>
            <p:ph type="body" idx="4"/>
          </p:nvPr>
        </p:nvSpPr>
        <p:spPr>
          <a:xfrm>
            <a:off x="3256668" y="1816100"/>
            <a:ext cx="2640600" cy="4583100"/>
          </a:xfrm>
          <a:prstGeom prst="rect">
            <a:avLst/>
          </a:prstGeom>
          <a:noFill/>
          <a:ln>
            <a:noFill/>
          </a:ln>
        </p:spPr>
        <p:txBody>
          <a:bodyPr spcFirstLastPara="1" wrap="square" lIns="91425" tIns="91425" rIns="91425" bIns="91425" anchor="t" anchorCtr="0"/>
          <a:lstStyle>
            <a:lvl1pPr marL="457200" marR="0" lvl="0" indent="-298450" algn="l" rtl="0">
              <a:lnSpc>
                <a:spcPct val="12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1pPr>
            <a:lvl2pPr marL="914400" marR="0" lvl="1" indent="-323850" algn="l" rtl="0">
              <a:lnSpc>
                <a:spcPct val="100000"/>
              </a:lnSpc>
              <a:spcBef>
                <a:spcPts val="1200"/>
              </a:spcBef>
              <a:spcAft>
                <a:spcPts val="0"/>
              </a:spcAft>
              <a:buClr>
                <a:srgbClr val="3F3F3F"/>
              </a:buClr>
              <a:buSzPts val="1500"/>
              <a:buFont typeface="Calibri"/>
              <a:buChar char="​"/>
              <a:defRPr sz="1500" b="0" i="1" u="none" strike="noStrike" cap="none">
                <a:solidFill>
                  <a:srgbClr val="3F3F3F"/>
                </a:solidFill>
                <a:latin typeface="Cabin"/>
                <a:ea typeface="Cabin"/>
                <a:cs typeface="Cabin"/>
                <a:sym typeface="Cabin"/>
              </a:defRPr>
            </a:lvl2pPr>
            <a:lvl3pPr marL="1371600" marR="0" lvl="2" indent="-298450" algn="l" rtl="0">
              <a:lnSpc>
                <a:spcPct val="120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4pPr>
            <a:lvl5pPr marL="2286000" marR="0" lvl="4" indent="-273050" algn="l" rtl="0">
              <a:lnSpc>
                <a:spcPct val="150000"/>
              </a:lnSpc>
              <a:spcBef>
                <a:spcPts val="0"/>
              </a:spcBef>
              <a:spcAft>
                <a:spcPts val="0"/>
              </a:spcAft>
              <a:buClr>
                <a:srgbClr val="3F3F3F"/>
              </a:buClr>
              <a:buSzPts val="700"/>
              <a:buFont typeface="Calibri"/>
              <a:buChar char="​"/>
              <a:defRPr sz="700" b="0" i="0" u="none" strike="noStrike" cap="none">
                <a:solidFill>
                  <a:srgbClr val="3F3F3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790" name="Google Shape;3790;p91"/>
          <p:cNvSpPr txBox="1">
            <a:spLocks noGrp="1"/>
          </p:cNvSpPr>
          <p:nvPr>
            <p:ph type="body" idx="5"/>
          </p:nvPr>
        </p:nvSpPr>
        <p:spPr>
          <a:xfrm>
            <a:off x="457732" y="1816100"/>
            <a:ext cx="2640600" cy="4583100"/>
          </a:xfrm>
          <a:prstGeom prst="rect">
            <a:avLst/>
          </a:prstGeom>
          <a:noFill/>
          <a:ln>
            <a:noFill/>
          </a:ln>
        </p:spPr>
        <p:txBody>
          <a:bodyPr spcFirstLastPara="1" wrap="square" lIns="91425" tIns="91425" rIns="91425" bIns="91425" anchor="t" anchorCtr="0"/>
          <a:lstStyle>
            <a:lvl1pPr marL="457200" marR="0" lvl="0" indent="-298450" algn="l" rtl="0">
              <a:lnSpc>
                <a:spcPct val="12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1pPr>
            <a:lvl2pPr marL="914400" marR="0" lvl="1" indent="-323850" algn="l" rtl="0">
              <a:lnSpc>
                <a:spcPct val="100000"/>
              </a:lnSpc>
              <a:spcBef>
                <a:spcPts val="1200"/>
              </a:spcBef>
              <a:spcAft>
                <a:spcPts val="0"/>
              </a:spcAft>
              <a:buClr>
                <a:srgbClr val="3F3F3F"/>
              </a:buClr>
              <a:buSzPts val="1500"/>
              <a:buFont typeface="Calibri"/>
              <a:buChar char="​"/>
              <a:defRPr sz="1500" b="0" i="1" u="none" strike="noStrike" cap="none">
                <a:solidFill>
                  <a:srgbClr val="3F3F3F"/>
                </a:solidFill>
                <a:latin typeface="Cabin"/>
                <a:ea typeface="Cabin"/>
                <a:cs typeface="Cabin"/>
                <a:sym typeface="Cabin"/>
              </a:defRPr>
            </a:lvl2pPr>
            <a:lvl3pPr marL="1371600" marR="0" lvl="2" indent="-298450" algn="l" rtl="0">
              <a:lnSpc>
                <a:spcPct val="120000"/>
              </a:lnSpc>
              <a:spcBef>
                <a:spcPts val="600"/>
              </a:spcBef>
              <a:spcAft>
                <a:spcPts val="0"/>
              </a:spcAft>
              <a:buClr>
                <a:srgbClr val="3F3F3F"/>
              </a:buClr>
              <a:buSzPts val="1100"/>
              <a:buFont typeface="Calibri"/>
              <a:buChar char="​"/>
              <a:defRPr sz="1100" b="0" i="0" u="none" strike="noStrike" cap="none">
                <a:solidFill>
                  <a:srgbClr val="3F3F3F"/>
                </a:solidFill>
                <a:latin typeface="Cabin"/>
                <a:ea typeface="Cabin"/>
                <a:cs typeface="Cabin"/>
                <a:sym typeface="Cabin"/>
              </a:defRPr>
            </a:lvl3pPr>
            <a:lvl4pPr marL="1828800" marR="0" lvl="3" indent="-298450" algn="l" rtl="0">
              <a:lnSpc>
                <a:spcPct val="110000"/>
              </a:lnSpc>
              <a:spcBef>
                <a:spcPts val="600"/>
              </a:spcBef>
              <a:spcAft>
                <a:spcPts val="0"/>
              </a:spcAft>
              <a:buClr>
                <a:srgbClr val="3F3F3F"/>
              </a:buClr>
              <a:buSzPts val="1100"/>
              <a:buFont typeface="Calibri"/>
              <a:buChar char="​"/>
              <a:defRPr sz="1100" b="0" i="1" u="none" strike="noStrike" cap="none">
                <a:solidFill>
                  <a:srgbClr val="3F3F3F"/>
                </a:solidFill>
                <a:latin typeface="Cabin"/>
                <a:ea typeface="Cabin"/>
                <a:cs typeface="Cabin"/>
                <a:sym typeface="Cabin"/>
              </a:defRPr>
            </a:lvl4pPr>
            <a:lvl5pPr marL="2286000" marR="0" lvl="4" indent="-273050" algn="l" rtl="0">
              <a:lnSpc>
                <a:spcPct val="150000"/>
              </a:lnSpc>
              <a:spcBef>
                <a:spcPts val="0"/>
              </a:spcBef>
              <a:spcAft>
                <a:spcPts val="0"/>
              </a:spcAft>
              <a:buClr>
                <a:srgbClr val="3F3F3F"/>
              </a:buClr>
              <a:buSzPts val="700"/>
              <a:buFont typeface="Calibri"/>
              <a:buChar char="​"/>
              <a:defRPr sz="700" b="0" i="0" u="none" strike="noStrike" cap="none">
                <a:solidFill>
                  <a:srgbClr val="3F3F3F"/>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791" name="Google Shape;3791;p91"/>
          <p:cNvSpPr txBox="1">
            <a:spLocks noGrp="1"/>
          </p:cNvSpPr>
          <p:nvPr>
            <p:ph type="body" idx="6"/>
          </p:nvPr>
        </p:nvSpPr>
        <p:spPr>
          <a:xfrm>
            <a:off x="458788" y="6399212"/>
            <a:ext cx="5438400" cy="458700"/>
          </a:xfrm>
          <a:prstGeom prst="rect">
            <a:avLst/>
          </a:prstGeom>
          <a:noFill/>
          <a:ln>
            <a:noFill/>
          </a:ln>
        </p:spPr>
        <p:txBody>
          <a:bodyPr spcFirstLastPara="1" wrap="square" lIns="91425" tIns="91425" rIns="91425" bIns="91425" anchor="ctr" anchorCtr="0"/>
          <a:lstStyle>
            <a:lvl1pPr marL="457200" marR="0" lvl="0" indent="-279400" algn="l" rtl="0">
              <a:lnSpc>
                <a:spcPct val="120000"/>
              </a:lnSpc>
              <a:spcBef>
                <a:spcPts val="600"/>
              </a:spcBef>
              <a:spcAft>
                <a:spcPts val="0"/>
              </a:spcAft>
              <a:buClr>
                <a:srgbClr val="7F7F7F"/>
              </a:buClr>
              <a:buSzPts val="800"/>
              <a:buFont typeface="Calibri"/>
              <a:buChar char="​"/>
              <a:defRPr sz="800" b="0" i="0" u="none" strike="noStrike" cap="none">
                <a:solidFill>
                  <a:srgbClr val="7F7F7F"/>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792"/>
        <p:cNvGrpSpPr/>
        <p:nvPr/>
      </p:nvGrpSpPr>
      <p:grpSpPr>
        <a:xfrm>
          <a:off x="0" y="0"/>
          <a:ext cx="0" cy="0"/>
          <a:chOff x="0" y="0"/>
          <a:chExt cx="0" cy="0"/>
        </a:xfrm>
      </p:grpSpPr>
      <p:sp>
        <p:nvSpPr>
          <p:cNvPr id="3793" name="Google Shape;3793;p92"/>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2200"/>
              <a:buFont typeface="Cabin"/>
              <a:buNone/>
              <a:defRPr sz="2200" b="0" i="0" u="none" strike="noStrike" cap="none">
                <a:solidFill>
                  <a:schemeClr val="accent1"/>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794" name="Google Shape;3794;p92"/>
          <p:cNvSpPr txBox="1"/>
          <p:nvPr/>
        </p:nvSpPr>
        <p:spPr>
          <a:xfrm>
            <a:off x="8165123" y="6589187"/>
            <a:ext cx="293100" cy="1230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a:solidFill>
                  <a:srgbClr val="989573"/>
                </a:solidFill>
                <a:latin typeface="Cabin"/>
                <a:ea typeface="Cabin"/>
                <a:cs typeface="Cabin"/>
                <a:sym typeface="Cabin"/>
              </a:rPr>
              <a:t>‹#›</a:t>
            </a:fld>
            <a:endParaRPr sz="800">
              <a:solidFill>
                <a:srgbClr val="989573"/>
              </a:solidFill>
              <a:latin typeface="Cabin"/>
              <a:ea typeface="Cabin"/>
              <a:cs typeface="Cabin"/>
              <a:sym typeface="Cabin"/>
            </a:endParaRPr>
          </a:p>
        </p:txBody>
      </p:sp>
      <p:sp>
        <p:nvSpPr>
          <p:cNvPr id="3795" name="Google Shape;3795;p92"/>
          <p:cNvSpPr txBox="1">
            <a:spLocks noGrp="1"/>
          </p:cNvSpPr>
          <p:nvPr>
            <p:ph type="body" idx="1"/>
          </p:nvPr>
        </p:nvSpPr>
        <p:spPr>
          <a:xfrm>
            <a:off x="685800" y="6564565"/>
            <a:ext cx="5029200" cy="147600"/>
          </a:xfrm>
          <a:prstGeom prst="rect">
            <a:avLst/>
          </a:prstGeom>
          <a:noFill/>
          <a:ln>
            <a:noFill/>
          </a:ln>
        </p:spPr>
        <p:txBody>
          <a:bodyPr spcFirstLastPara="1" wrap="square" lIns="91425" tIns="91425" rIns="91425" bIns="91425" anchor="b" anchorCtr="0"/>
          <a:lstStyle>
            <a:lvl1pPr marL="457200" marR="0" lvl="0" indent="-279400" algn="l" rtl="0">
              <a:lnSpc>
                <a:spcPct val="120000"/>
              </a:lnSpc>
              <a:spcBef>
                <a:spcPts val="600"/>
              </a:spcBef>
              <a:spcAft>
                <a:spcPts val="0"/>
              </a:spcAft>
              <a:buClr>
                <a:srgbClr val="989573"/>
              </a:buClr>
              <a:buSzPts val="800"/>
              <a:buFont typeface="Calibri"/>
              <a:buChar char="​"/>
              <a:defRPr sz="800" b="0" i="1" u="none" strike="noStrike" cap="none">
                <a:solidFill>
                  <a:srgbClr val="989573"/>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796" name="Google Shape;3796;p92"/>
          <p:cNvSpPr txBox="1">
            <a:spLocks noGrp="1"/>
          </p:cNvSpPr>
          <p:nvPr>
            <p:ph type="body" idx="2"/>
          </p:nvPr>
        </p:nvSpPr>
        <p:spPr>
          <a:xfrm>
            <a:off x="685800" y="691051"/>
            <a:ext cx="7772400" cy="451800"/>
          </a:xfrm>
          <a:prstGeom prst="rect">
            <a:avLst/>
          </a:prstGeom>
          <a:noFill/>
          <a:ln>
            <a:noFill/>
          </a:ln>
        </p:spPr>
        <p:txBody>
          <a:bodyPr spcFirstLastPara="1" wrap="square" lIns="91425" tIns="91425" rIns="91425" bIns="91425" anchor="t" anchorCtr="0"/>
          <a:lstStyle>
            <a:lvl1pPr marL="457200" marR="0" lvl="0" indent="-228600" algn="l" rtl="0">
              <a:lnSpc>
                <a:spcPct val="85000"/>
              </a:lnSpc>
              <a:spcBef>
                <a:spcPts val="0"/>
              </a:spcBef>
              <a:spcAft>
                <a:spcPts val="0"/>
              </a:spcAft>
              <a:buClr>
                <a:schemeClr val="accent5"/>
              </a:buClr>
              <a:buSzPts val="1700"/>
              <a:buFont typeface="Calibri"/>
              <a:buNone/>
              <a:defRPr sz="1700" b="0" i="1" u="none" strike="noStrike" cap="none">
                <a:solidFill>
                  <a:schemeClr val="accent5"/>
                </a:solidFill>
                <a:latin typeface="Cabin"/>
                <a:ea typeface="Cabin"/>
                <a:cs typeface="Cabin"/>
                <a:sym typeface="Cabin"/>
              </a:defRPr>
            </a:lvl1pPr>
            <a:lvl2pPr marL="914400" marR="0" lvl="1" indent="-228600" algn="l" rtl="0">
              <a:lnSpc>
                <a:spcPct val="100000"/>
              </a:lnSpc>
              <a:spcBef>
                <a:spcPts val="0"/>
              </a:spcBef>
              <a:spcAft>
                <a:spcPts val="0"/>
              </a:spcAft>
              <a:buClr>
                <a:schemeClr val="dk2"/>
              </a:buClr>
              <a:buSzPts val="2000"/>
              <a:buFont typeface="Calibri"/>
              <a:buNone/>
              <a:defRPr sz="2000" b="1" i="1" u="none" strike="noStrike" cap="none">
                <a:solidFill>
                  <a:schemeClr val="dk2"/>
                </a:solidFill>
                <a:latin typeface="Cabin"/>
                <a:ea typeface="Cabin"/>
                <a:cs typeface="Cabin"/>
                <a:sym typeface="Cabin"/>
              </a:defRPr>
            </a:lvl2pPr>
            <a:lvl3pPr marL="1371600" marR="0" lvl="2" indent="-228600" algn="l" rtl="0">
              <a:lnSpc>
                <a:spcPct val="120000"/>
              </a:lnSpc>
              <a:spcBef>
                <a:spcPts val="600"/>
              </a:spcBef>
              <a:spcAft>
                <a:spcPts val="0"/>
              </a:spcAft>
              <a:buClr>
                <a:schemeClr val="dk2"/>
              </a:buClr>
              <a:buSzPts val="1800"/>
              <a:buFont typeface="Calibri"/>
              <a:buNone/>
              <a:defRPr sz="1800" b="1" i="0" u="none" strike="noStrike" cap="none">
                <a:solidFill>
                  <a:schemeClr val="dk2"/>
                </a:solidFill>
                <a:latin typeface="Cabin"/>
                <a:ea typeface="Cabin"/>
                <a:cs typeface="Cabin"/>
                <a:sym typeface="Cabin"/>
              </a:defRPr>
            </a:lvl3pPr>
            <a:lvl4pPr marL="1828800" marR="0" lvl="3" indent="-228600" algn="l" rtl="0">
              <a:lnSpc>
                <a:spcPct val="110000"/>
              </a:lnSpc>
              <a:spcBef>
                <a:spcPts val="600"/>
              </a:spcBef>
              <a:spcAft>
                <a:spcPts val="0"/>
              </a:spcAft>
              <a:buClr>
                <a:schemeClr val="accent2"/>
              </a:buClr>
              <a:buSzPts val="1600"/>
              <a:buFont typeface="Calibri"/>
              <a:buNone/>
              <a:defRPr sz="1600" b="1" i="1" u="none" strike="noStrike" cap="none">
                <a:solidFill>
                  <a:schemeClr val="accent2"/>
                </a:solidFill>
                <a:latin typeface="Cabin"/>
                <a:ea typeface="Cabin"/>
                <a:cs typeface="Cabin"/>
                <a:sym typeface="Cabin"/>
              </a:defRPr>
            </a:lvl4pPr>
            <a:lvl5pPr marL="2286000" marR="0" lvl="4" indent="-228600" algn="l" rtl="0">
              <a:lnSpc>
                <a:spcPct val="150000"/>
              </a:lnSpc>
              <a:spcBef>
                <a:spcPts val="0"/>
              </a:spcBef>
              <a:spcAft>
                <a:spcPts val="0"/>
              </a:spcAft>
              <a:buClr>
                <a:schemeClr val="dk2"/>
              </a:buClr>
              <a:buSzPts val="1600"/>
              <a:buFont typeface="Calibri"/>
              <a:buNone/>
              <a:defRPr sz="1600" b="1" i="0" u="none" strike="noStrike" cap="none">
                <a:solidFill>
                  <a:schemeClr val="dk2"/>
                </a:solidFill>
                <a:latin typeface="Cabin"/>
                <a:ea typeface="Cabin"/>
                <a:cs typeface="Cabin"/>
                <a:sym typeface="Cabi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08"/>
        <p:cNvGrpSpPr/>
        <p:nvPr/>
      </p:nvGrpSpPr>
      <p:grpSpPr>
        <a:xfrm>
          <a:off x="0" y="0"/>
          <a:ext cx="0" cy="0"/>
          <a:chOff x="0" y="0"/>
          <a:chExt cx="0" cy="0"/>
        </a:xfrm>
      </p:grpSpPr>
      <p:sp>
        <p:nvSpPr>
          <p:cNvPr id="3809" name="Google Shape;3809;p94"/>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10" name="Google Shape;3810;p94"/>
          <p:cNvSpPr txBox="1">
            <a:spLocks noGrp="1"/>
          </p:cNvSpPr>
          <p:nvPr>
            <p:ph type="subTitle" idx="1"/>
          </p:nvPr>
        </p:nvSpPr>
        <p:spPr>
          <a:xfrm>
            <a:off x="1371600" y="3886200"/>
            <a:ext cx="6400800" cy="17529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811" name="Google Shape;3811;p9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12" name="Google Shape;3812;p9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13" name="Google Shape;3813;p94"/>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spTree>
      <p:nvGrpSpPr>
        <p:cNvPr id="1" name="Shape 3814"/>
        <p:cNvGrpSpPr/>
        <p:nvPr/>
      </p:nvGrpSpPr>
      <p:grpSpPr>
        <a:xfrm>
          <a:off x="0" y="0"/>
          <a:ext cx="0" cy="0"/>
          <a:chOff x="0" y="0"/>
          <a:chExt cx="0" cy="0"/>
        </a:xfrm>
      </p:grpSpPr>
      <p:sp>
        <p:nvSpPr>
          <p:cNvPr id="3815" name="Google Shape;3815;p95"/>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274D90"/>
              </a:buClr>
              <a:buSzPts val="1400"/>
              <a:buFont typeface="Calibri"/>
              <a:buNone/>
              <a:defRPr sz="4400" b="0" i="0" u="none" strike="noStrike" cap="none">
                <a:solidFill>
                  <a:srgbClr val="274D90"/>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16" name="Google Shape;3816;p9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17" name="Google Shape;3817;p9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18" name="Google Shape;3818;p95"/>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19" name="Google Shape;3819;p95"/>
          <p:cNvSpPr/>
          <p:nvPr/>
        </p:nvSpPr>
        <p:spPr>
          <a:xfrm>
            <a:off x="0" y="6675764"/>
            <a:ext cx="1828800" cy="182400"/>
          </a:xfrm>
          <a:prstGeom prst="rect">
            <a:avLst/>
          </a:prstGeom>
          <a:solidFill>
            <a:srgbClr val="61A2EF"/>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20" name="Google Shape;3820;p95"/>
          <p:cNvSpPr/>
          <p:nvPr/>
        </p:nvSpPr>
        <p:spPr>
          <a:xfrm>
            <a:off x="1828800" y="6675764"/>
            <a:ext cx="1828800" cy="182400"/>
          </a:xfrm>
          <a:prstGeom prst="rect">
            <a:avLst/>
          </a:prstGeom>
          <a:solidFill>
            <a:srgbClr val="1F4488"/>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21" name="Google Shape;3821;p95"/>
          <p:cNvSpPr/>
          <p:nvPr/>
        </p:nvSpPr>
        <p:spPr>
          <a:xfrm>
            <a:off x="3657600" y="6675764"/>
            <a:ext cx="1828800" cy="182400"/>
          </a:xfrm>
          <a:prstGeom prst="rect">
            <a:avLst/>
          </a:prstGeom>
          <a:solidFill>
            <a:srgbClr val="54A23A"/>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22" name="Google Shape;3822;p95"/>
          <p:cNvSpPr/>
          <p:nvPr/>
        </p:nvSpPr>
        <p:spPr>
          <a:xfrm>
            <a:off x="5486400" y="6675764"/>
            <a:ext cx="1828800" cy="182400"/>
          </a:xfrm>
          <a:prstGeom prst="rect">
            <a:avLst/>
          </a:prstGeom>
          <a:solidFill>
            <a:srgbClr val="EFAB27"/>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23" name="Google Shape;3823;p95"/>
          <p:cNvSpPr/>
          <p:nvPr/>
        </p:nvSpPr>
        <p:spPr>
          <a:xfrm>
            <a:off x="7315200" y="6675764"/>
            <a:ext cx="1828800" cy="182400"/>
          </a:xfrm>
          <a:prstGeom prst="rect">
            <a:avLst/>
          </a:prstGeom>
          <a:solidFill>
            <a:srgbClr val="DD2D23"/>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3824" name="Google Shape;3824;p95"/>
          <p:cNvCxnSpPr/>
          <p:nvPr/>
        </p:nvCxnSpPr>
        <p:spPr>
          <a:xfrm>
            <a:off x="419100" y="1066800"/>
            <a:ext cx="8305800" cy="0"/>
          </a:xfrm>
          <a:prstGeom prst="straightConnector1">
            <a:avLst/>
          </a:prstGeom>
          <a:noFill/>
          <a:ln w="19050" cap="flat" cmpd="sng">
            <a:solidFill>
              <a:srgbClr val="C4C4C4"/>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25"/>
        <p:cNvGrpSpPr/>
        <p:nvPr/>
      </p:nvGrpSpPr>
      <p:grpSpPr>
        <a:xfrm>
          <a:off x="0" y="0"/>
          <a:ext cx="0" cy="0"/>
          <a:chOff x="0" y="0"/>
          <a:chExt cx="0" cy="0"/>
        </a:xfrm>
      </p:grpSpPr>
      <p:sp>
        <p:nvSpPr>
          <p:cNvPr id="3826" name="Google Shape;3826;p96"/>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27" name="Google Shape;3827;p9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28" name="Google Shape;3828;p9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29" name="Google Shape;3829;p9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30" name="Google Shape;3830;p96"/>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31"/>
        <p:cNvGrpSpPr/>
        <p:nvPr/>
      </p:nvGrpSpPr>
      <p:grpSpPr>
        <a:xfrm>
          <a:off x="0" y="0"/>
          <a:ext cx="0" cy="0"/>
          <a:chOff x="0" y="0"/>
          <a:chExt cx="0" cy="0"/>
        </a:xfrm>
      </p:grpSpPr>
      <p:sp>
        <p:nvSpPr>
          <p:cNvPr id="3832" name="Google Shape;3832;p9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33" name="Google Shape;3833;p9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34" name="Google Shape;3834;p97"/>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62"/>
        <p:cNvGrpSpPr/>
        <p:nvPr/>
      </p:nvGrpSpPr>
      <p:grpSpPr>
        <a:xfrm>
          <a:off x="0" y="0"/>
          <a:ext cx="0" cy="0"/>
          <a:chOff x="0" y="0"/>
          <a:chExt cx="0" cy="0"/>
        </a:xfrm>
      </p:grpSpPr>
      <p:sp>
        <p:nvSpPr>
          <p:cNvPr id="163" name="Google Shape;163;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64" name="Google Shape;164;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65" name="Google Shape;165;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66" name="Google Shape;166;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67" name="Google Shape;16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9" name="Google Shape;16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0" name="Google Shape;170;p22"/>
          <p:cNvSpPr txBox="1">
            <a:spLocks noGrp="1"/>
          </p:cNvSpPr>
          <p:nvPr>
            <p:ph type="title"/>
          </p:nvPr>
        </p:nvSpPr>
        <p:spPr>
          <a:xfrm>
            <a:off x="1371600" y="404592"/>
            <a:ext cx="7239000" cy="639762"/>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71" name="Google Shape;171;p22"/>
          <p:cNvPicPr preferRelativeResize="0"/>
          <p:nvPr/>
        </p:nvPicPr>
        <p:blipFill rotWithShape="1">
          <a:blip r:embed="rId2">
            <a:alphaModFix/>
          </a:blip>
          <a:srcRect/>
          <a:stretch/>
        </p:blipFill>
        <p:spPr>
          <a:xfrm>
            <a:off x="381000" y="291766"/>
            <a:ext cx="914400" cy="86541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35"/>
        <p:cNvGrpSpPr/>
        <p:nvPr/>
      </p:nvGrpSpPr>
      <p:grpSpPr>
        <a:xfrm>
          <a:off x="0" y="0"/>
          <a:ext cx="0" cy="0"/>
          <a:chOff x="0" y="0"/>
          <a:chExt cx="0" cy="0"/>
        </a:xfrm>
      </p:grpSpPr>
      <p:sp>
        <p:nvSpPr>
          <p:cNvPr id="3836" name="Google Shape;3836;p98"/>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37" name="Google Shape;3837;p98"/>
          <p:cNvSpPr txBox="1">
            <a:spLocks noGrp="1"/>
          </p:cNvSpPr>
          <p:nvPr>
            <p:ph type="body" idx="1"/>
          </p:nvPr>
        </p:nvSpPr>
        <p:spPr>
          <a:xfrm>
            <a:off x="722313" y="2906713"/>
            <a:ext cx="7772400" cy="15000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838" name="Google Shape;3838;p9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39" name="Google Shape;3839;p9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40" name="Google Shape;3840;p98"/>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41"/>
        <p:cNvGrpSpPr/>
        <p:nvPr/>
      </p:nvGrpSpPr>
      <p:grpSpPr>
        <a:xfrm>
          <a:off x="0" y="0"/>
          <a:ext cx="0" cy="0"/>
          <a:chOff x="0" y="0"/>
          <a:chExt cx="0" cy="0"/>
        </a:xfrm>
      </p:grpSpPr>
      <p:sp>
        <p:nvSpPr>
          <p:cNvPr id="3842" name="Google Shape;3842;p99"/>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43" name="Google Shape;3843;p99"/>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4" name="Google Shape;3844;p99"/>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5" name="Google Shape;3845;p9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46" name="Google Shape;3846;p9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47" name="Google Shape;3847;p99"/>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48"/>
        <p:cNvGrpSpPr/>
        <p:nvPr/>
      </p:nvGrpSpPr>
      <p:grpSpPr>
        <a:xfrm>
          <a:off x="0" y="0"/>
          <a:ext cx="0" cy="0"/>
          <a:chOff x="0" y="0"/>
          <a:chExt cx="0" cy="0"/>
        </a:xfrm>
      </p:grpSpPr>
      <p:sp>
        <p:nvSpPr>
          <p:cNvPr id="3849" name="Google Shape;3849;p100"/>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50" name="Google Shape;3850;p100"/>
          <p:cNvSpPr txBox="1">
            <a:spLocks noGrp="1"/>
          </p:cNvSpPr>
          <p:nvPr>
            <p:ph type="body" idx="1"/>
          </p:nvPr>
        </p:nvSpPr>
        <p:spPr>
          <a:xfrm>
            <a:off x="457200" y="1535113"/>
            <a:ext cx="4040100" cy="6396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51" name="Google Shape;3851;p100"/>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52" name="Google Shape;3852;p100"/>
          <p:cNvSpPr txBox="1">
            <a:spLocks noGrp="1"/>
          </p:cNvSpPr>
          <p:nvPr>
            <p:ph type="body" idx="3"/>
          </p:nvPr>
        </p:nvSpPr>
        <p:spPr>
          <a:xfrm>
            <a:off x="4645025" y="1535113"/>
            <a:ext cx="4041900" cy="6396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53" name="Google Shape;3853;p100"/>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54" name="Google Shape;3854;p10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55" name="Google Shape;3855;p10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56" name="Google Shape;3856;p100"/>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57"/>
        <p:cNvGrpSpPr/>
        <p:nvPr/>
      </p:nvGrpSpPr>
      <p:grpSpPr>
        <a:xfrm>
          <a:off x="0" y="0"/>
          <a:ext cx="0" cy="0"/>
          <a:chOff x="0" y="0"/>
          <a:chExt cx="0" cy="0"/>
        </a:xfrm>
      </p:grpSpPr>
      <p:sp>
        <p:nvSpPr>
          <p:cNvPr id="3858" name="Google Shape;3858;p101"/>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59" name="Google Shape;3859;p10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60" name="Google Shape;3860;p10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61" name="Google Shape;3861;p101"/>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62"/>
        <p:cNvGrpSpPr/>
        <p:nvPr/>
      </p:nvGrpSpPr>
      <p:grpSpPr>
        <a:xfrm>
          <a:off x="0" y="0"/>
          <a:ext cx="0" cy="0"/>
          <a:chOff x="0" y="0"/>
          <a:chExt cx="0" cy="0"/>
        </a:xfrm>
      </p:grpSpPr>
      <p:sp>
        <p:nvSpPr>
          <p:cNvPr id="3863" name="Google Shape;3863;p102"/>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64" name="Google Shape;3864;p102"/>
          <p:cNvSpPr txBox="1">
            <a:spLocks noGrp="1"/>
          </p:cNvSpPr>
          <p:nvPr>
            <p:ph type="body" idx="1"/>
          </p:nvPr>
        </p:nvSpPr>
        <p:spPr>
          <a:xfrm>
            <a:off x="3575050" y="273050"/>
            <a:ext cx="5111700" cy="58533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5" name="Google Shape;3865;p102"/>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866" name="Google Shape;3866;p10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67" name="Google Shape;3867;p10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68" name="Google Shape;3868;p102"/>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69"/>
        <p:cNvGrpSpPr/>
        <p:nvPr/>
      </p:nvGrpSpPr>
      <p:grpSpPr>
        <a:xfrm>
          <a:off x="0" y="0"/>
          <a:ext cx="0" cy="0"/>
          <a:chOff x="0" y="0"/>
          <a:chExt cx="0" cy="0"/>
        </a:xfrm>
      </p:grpSpPr>
      <p:sp>
        <p:nvSpPr>
          <p:cNvPr id="3870" name="Google Shape;3870;p103"/>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71" name="Google Shape;3871;p103"/>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872" name="Google Shape;3872;p103"/>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873" name="Google Shape;3873;p10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74" name="Google Shape;3874;p10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75" name="Google Shape;3875;p103"/>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76"/>
        <p:cNvGrpSpPr/>
        <p:nvPr/>
      </p:nvGrpSpPr>
      <p:grpSpPr>
        <a:xfrm>
          <a:off x="0" y="0"/>
          <a:ext cx="0" cy="0"/>
          <a:chOff x="0" y="0"/>
          <a:chExt cx="0" cy="0"/>
        </a:xfrm>
      </p:grpSpPr>
      <p:sp>
        <p:nvSpPr>
          <p:cNvPr id="3877" name="Google Shape;3877;p104"/>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78" name="Google Shape;3878;p104"/>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79" name="Google Shape;3879;p10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0" name="Google Shape;3880;p10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1" name="Google Shape;3881;p104"/>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82"/>
        <p:cNvGrpSpPr/>
        <p:nvPr/>
      </p:nvGrpSpPr>
      <p:grpSpPr>
        <a:xfrm>
          <a:off x="0" y="0"/>
          <a:ext cx="0" cy="0"/>
          <a:chOff x="0" y="0"/>
          <a:chExt cx="0" cy="0"/>
        </a:xfrm>
      </p:grpSpPr>
      <p:sp>
        <p:nvSpPr>
          <p:cNvPr id="3883" name="Google Shape;3883;p105"/>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84" name="Google Shape;3884;p10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85" name="Google Shape;3885;p10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6" name="Google Shape;3886;p10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7" name="Google Shape;3887;p105"/>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2"/>
        <p:cNvGrpSpPr/>
        <p:nvPr/>
      </p:nvGrpSpPr>
      <p:grpSpPr>
        <a:xfrm>
          <a:off x="0" y="0"/>
          <a:ext cx="0" cy="0"/>
          <a:chOff x="0" y="0"/>
          <a:chExt cx="0" cy="0"/>
        </a:xfrm>
      </p:grpSpPr>
      <p:sp>
        <p:nvSpPr>
          <p:cNvPr id="173" name="Google Shape;173;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6" name="Google Shape;176;p23"/>
          <p:cNvPicPr preferRelativeResize="0"/>
          <p:nvPr/>
        </p:nvPicPr>
        <p:blipFill rotWithShape="1">
          <a:blip r:embed="rId2">
            <a:alphaModFix/>
          </a:blip>
          <a:srcRect/>
          <a:stretch/>
        </p:blipFill>
        <p:spPr>
          <a:xfrm>
            <a:off x="381000" y="291766"/>
            <a:ext cx="1066800" cy="1009650"/>
          </a:xfrm>
          <a:prstGeom prst="rect">
            <a:avLst/>
          </a:prstGeom>
          <a:noFill/>
          <a:ln>
            <a:noFill/>
          </a:ln>
        </p:spPr>
      </p:pic>
      <p:sp>
        <p:nvSpPr>
          <p:cNvPr id="177" name="Google Shape;177;p23"/>
          <p:cNvSpPr txBox="1"/>
          <p:nvPr/>
        </p:nvSpPr>
        <p:spPr>
          <a:xfrm>
            <a:off x="1600200" y="427038"/>
            <a:ext cx="7086600" cy="7159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Click to edit Master title style</a:t>
            </a:r>
            <a:endParaRPr sz="36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0" name="Google Shape;180;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82" name="Google Shape;18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5"/>
        <p:cNvGrpSpPr/>
        <p:nvPr/>
      </p:nvGrpSpPr>
      <p:grpSpPr>
        <a:xfrm>
          <a:off x="0" y="0"/>
          <a:ext cx="0" cy="0"/>
          <a:chOff x="0" y="0"/>
          <a:chExt cx="0" cy="0"/>
        </a:xfrm>
      </p:grpSpPr>
      <p:sp>
        <p:nvSpPr>
          <p:cNvPr id="186" name="Google Shape;186;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7" name="Google Shape;187;p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8" name="Google Shape;188;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89" name="Google Shape;189;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204"/>
        <p:cNvGrpSpPr/>
        <p:nvPr/>
      </p:nvGrpSpPr>
      <p:grpSpPr>
        <a:xfrm>
          <a:off x="0" y="0"/>
          <a:ext cx="0" cy="0"/>
          <a:chOff x="0" y="0"/>
          <a:chExt cx="0" cy="0"/>
        </a:xfrm>
      </p:grpSpPr>
      <p:sp>
        <p:nvSpPr>
          <p:cNvPr id="205" name="Google Shape;205;p28"/>
          <p:cNvSpPr/>
          <p:nvPr/>
        </p:nvSpPr>
        <p:spPr>
          <a:xfrm>
            <a:off x="0" y="1234440"/>
            <a:ext cx="9144000" cy="3201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206" name="Google Shape;206;p28"/>
          <p:cNvSpPr/>
          <p:nvPr/>
        </p:nvSpPr>
        <p:spPr>
          <a:xfrm>
            <a:off x="0" y="1280161"/>
            <a:ext cx="533400" cy="22860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207" name="Google Shape;207;p28"/>
          <p:cNvSpPr/>
          <p:nvPr/>
        </p:nvSpPr>
        <p:spPr>
          <a:xfrm>
            <a:off x="590550" y="1280161"/>
            <a:ext cx="8553300" cy="2286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Questrial"/>
              <a:ea typeface="Questrial"/>
              <a:cs typeface="Questrial"/>
              <a:sym typeface="Questrial"/>
            </a:endParaRPr>
          </a:p>
        </p:txBody>
      </p:sp>
      <p:sp>
        <p:nvSpPr>
          <p:cNvPr id="208" name="Google Shape;208;p28"/>
          <p:cNvSpPr txBox="1">
            <a:spLocks noGrp="1"/>
          </p:cNvSpPr>
          <p:nvPr>
            <p:ph type="title"/>
          </p:nvPr>
        </p:nvSpPr>
        <p:spPr>
          <a:xfrm>
            <a:off x="612649" y="228600"/>
            <a:ext cx="8153400" cy="990600"/>
          </a:xfrm>
          <a:prstGeom prst="rect">
            <a:avLst/>
          </a:prstGeom>
          <a:noFill/>
          <a:ln>
            <a:noFill/>
          </a:ln>
        </p:spPr>
        <p:txBody>
          <a:bodyPr spcFirstLastPara="1" wrap="square" lIns="45700" tIns="45700" rIns="45700" bIns="45700" anchor="ctr" anchorCtr="0"/>
          <a:lstStyle>
            <a:lvl1pPr marR="0" lvl="0"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1pPr>
            <a:lvl2pPr marR="0" lvl="1"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2pPr>
            <a:lvl3pPr marR="0" lvl="2"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3pPr>
            <a:lvl4pPr marR="0" lvl="3"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4pPr>
            <a:lvl5pPr marR="0" lvl="4"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5pPr>
            <a:lvl6pPr marR="0" lvl="5"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6pPr>
            <a:lvl7pPr marR="0" lvl="6"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7pPr>
            <a:lvl8pPr marR="0" lvl="7"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8pPr>
            <a:lvl9pPr marR="0" lvl="8" algn="l" rtl="0">
              <a:lnSpc>
                <a:spcPct val="100000"/>
              </a:lnSpc>
              <a:spcBef>
                <a:spcPts val="0"/>
              </a:spcBef>
              <a:spcAft>
                <a:spcPts val="0"/>
              </a:spcAft>
              <a:buClr>
                <a:srgbClr val="424456"/>
              </a:buClr>
              <a:buSzPts val="4400"/>
              <a:buFont typeface="Questrial"/>
              <a:buNone/>
              <a:defRPr sz="4400" b="0" i="0" u="none" strike="noStrike" cap="none">
                <a:solidFill>
                  <a:srgbClr val="424456"/>
                </a:solidFill>
                <a:latin typeface="Questrial"/>
                <a:ea typeface="Questrial"/>
                <a:cs typeface="Questrial"/>
                <a:sym typeface="Questrial"/>
              </a:defRPr>
            </a:lvl9pPr>
          </a:lstStyle>
          <a:p>
            <a:endParaRPr/>
          </a:p>
        </p:txBody>
      </p:sp>
      <p:sp>
        <p:nvSpPr>
          <p:cNvPr id="209" name="Google Shape;209;p28"/>
          <p:cNvSpPr txBox="1">
            <a:spLocks noGrp="1"/>
          </p:cNvSpPr>
          <p:nvPr>
            <p:ph type="sldNum" idx="12"/>
          </p:nvPr>
        </p:nvSpPr>
        <p:spPr>
          <a:xfrm>
            <a:off x="120260" y="1253490"/>
            <a:ext cx="293100" cy="2820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00" b="1" i="0" u="none" strike="noStrike" cap="none">
                <a:solidFill>
                  <a:srgbClr val="FFFFFF"/>
                </a:solidFill>
                <a:latin typeface="Questrial"/>
                <a:ea typeface="Questrial"/>
                <a:cs typeface="Questrial"/>
                <a:sym typeface="Questrial"/>
              </a:defRPr>
            </a:lvl1pPr>
            <a:lvl2pPr marL="0" marR="0" lvl="1" indent="0" algn="ctr" rtl="0">
              <a:spcBef>
                <a:spcPts val="0"/>
              </a:spcBef>
              <a:buNone/>
              <a:defRPr sz="1400" b="1" i="0" u="none" strike="noStrike" cap="none">
                <a:solidFill>
                  <a:srgbClr val="FFFFFF"/>
                </a:solidFill>
                <a:latin typeface="Questrial"/>
                <a:ea typeface="Questrial"/>
                <a:cs typeface="Questrial"/>
                <a:sym typeface="Questrial"/>
              </a:defRPr>
            </a:lvl2pPr>
            <a:lvl3pPr marL="0" marR="0" lvl="2" indent="0" algn="ctr" rtl="0">
              <a:spcBef>
                <a:spcPts val="0"/>
              </a:spcBef>
              <a:buNone/>
              <a:defRPr sz="1400" b="1" i="0" u="none" strike="noStrike" cap="none">
                <a:solidFill>
                  <a:srgbClr val="FFFFFF"/>
                </a:solidFill>
                <a:latin typeface="Questrial"/>
                <a:ea typeface="Questrial"/>
                <a:cs typeface="Questrial"/>
                <a:sym typeface="Questrial"/>
              </a:defRPr>
            </a:lvl3pPr>
            <a:lvl4pPr marL="0" marR="0" lvl="3" indent="0" algn="ctr" rtl="0">
              <a:spcBef>
                <a:spcPts val="0"/>
              </a:spcBef>
              <a:buNone/>
              <a:defRPr sz="1400" b="1" i="0" u="none" strike="noStrike" cap="none">
                <a:solidFill>
                  <a:srgbClr val="FFFFFF"/>
                </a:solidFill>
                <a:latin typeface="Questrial"/>
                <a:ea typeface="Questrial"/>
                <a:cs typeface="Questrial"/>
                <a:sym typeface="Questrial"/>
              </a:defRPr>
            </a:lvl4pPr>
            <a:lvl5pPr marL="0" marR="0" lvl="4" indent="0" algn="ctr" rtl="0">
              <a:spcBef>
                <a:spcPts val="0"/>
              </a:spcBef>
              <a:buNone/>
              <a:defRPr sz="1400" b="1" i="0" u="none" strike="noStrike" cap="none">
                <a:solidFill>
                  <a:srgbClr val="FFFFFF"/>
                </a:solidFill>
                <a:latin typeface="Questrial"/>
                <a:ea typeface="Questrial"/>
                <a:cs typeface="Questrial"/>
                <a:sym typeface="Questrial"/>
              </a:defRPr>
            </a:lvl5pPr>
            <a:lvl6pPr marL="0" marR="0" lvl="5" indent="0" algn="ctr" rtl="0">
              <a:spcBef>
                <a:spcPts val="0"/>
              </a:spcBef>
              <a:buNone/>
              <a:defRPr sz="1400" b="1" i="0" u="none" strike="noStrike" cap="none">
                <a:solidFill>
                  <a:srgbClr val="FFFFFF"/>
                </a:solidFill>
                <a:latin typeface="Questrial"/>
                <a:ea typeface="Questrial"/>
                <a:cs typeface="Questrial"/>
                <a:sym typeface="Questrial"/>
              </a:defRPr>
            </a:lvl6pPr>
            <a:lvl7pPr marL="0" marR="0" lvl="6" indent="0" algn="ctr" rtl="0">
              <a:spcBef>
                <a:spcPts val="0"/>
              </a:spcBef>
              <a:buNone/>
              <a:defRPr sz="1400" b="1" i="0" u="none" strike="noStrike" cap="none">
                <a:solidFill>
                  <a:srgbClr val="FFFFFF"/>
                </a:solidFill>
                <a:latin typeface="Questrial"/>
                <a:ea typeface="Questrial"/>
                <a:cs typeface="Questrial"/>
                <a:sym typeface="Questrial"/>
              </a:defRPr>
            </a:lvl7pPr>
            <a:lvl8pPr marL="0" marR="0" lvl="7" indent="0" algn="ctr" rtl="0">
              <a:spcBef>
                <a:spcPts val="0"/>
              </a:spcBef>
              <a:buNone/>
              <a:defRPr sz="1400" b="1" i="0" u="none" strike="noStrike" cap="none">
                <a:solidFill>
                  <a:srgbClr val="FFFFFF"/>
                </a:solidFill>
                <a:latin typeface="Questrial"/>
                <a:ea typeface="Questrial"/>
                <a:cs typeface="Questrial"/>
                <a:sym typeface="Questrial"/>
              </a:defRPr>
            </a:lvl8pPr>
            <a:lvl9pPr marL="0" marR="0" lvl="8" indent="0" algn="ctr" rtl="0">
              <a:spcBef>
                <a:spcPts val="0"/>
              </a:spcBef>
              <a:buNone/>
              <a:defRPr sz="1400" b="1" i="0" u="none" strike="noStrike" cap="none">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210" name="Google Shape;210;p28"/>
          <p:cNvSpPr txBox="1">
            <a:spLocks noGrp="1"/>
          </p:cNvSpPr>
          <p:nvPr>
            <p:ph type="body" idx="1"/>
          </p:nvPr>
        </p:nvSpPr>
        <p:spPr>
          <a:xfrm>
            <a:off x="612649" y="1600200"/>
            <a:ext cx="8153400" cy="4495800"/>
          </a:xfrm>
          <a:prstGeom prst="rect">
            <a:avLst/>
          </a:prstGeom>
          <a:noFill/>
          <a:ln>
            <a:noFill/>
          </a:ln>
        </p:spPr>
        <p:txBody>
          <a:bodyPr spcFirstLastPara="1" wrap="square" lIns="45700" tIns="45700" rIns="45700" bIns="45700" anchor="t" anchorCtr="0"/>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rgbClr val="000000"/>
                </a:solidFill>
                <a:latin typeface="Questrial"/>
                <a:ea typeface="Questrial"/>
                <a:cs typeface="Questrial"/>
                <a:sym typeface="Questrial"/>
              </a:defRPr>
            </a:lvl1pPr>
            <a:lvl2pPr marL="914400" marR="0" lvl="1" indent="-357505" algn="l" rtl="0">
              <a:lnSpc>
                <a:spcPct val="100000"/>
              </a:lnSpc>
              <a:spcBef>
                <a:spcPts val="700"/>
              </a:spcBef>
              <a:spcAft>
                <a:spcPts val="0"/>
              </a:spcAft>
              <a:buClr>
                <a:schemeClr val="accent2"/>
              </a:buClr>
              <a:buSzPts val="2030"/>
              <a:buFont typeface="Noto Sans Symbols"/>
              <a:buChar char="●"/>
              <a:defRPr sz="2900" b="0" i="0" u="none" strike="noStrike" cap="none">
                <a:solidFill>
                  <a:srgbClr val="000000"/>
                </a:solidFill>
                <a:latin typeface="Questrial"/>
                <a:ea typeface="Questrial"/>
                <a:cs typeface="Questrial"/>
                <a:sym typeface="Questrial"/>
              </a:defRPr>
            </a:lvl2pPr>
            <a:lvl3pPr marL="1371600" marR="0" lvl="2"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3pPr>
            <a:lvl4pPr marL="1828800" marR="0" lvl="3" indent="-366712" algn="l" rtl="0">
              <a:lnSpc>
                <a:spcPct val="100000"/>
              </a:lnSpc>
              <a:spcBef>
                <a:spcPts val="700"/>
              </a:spcBef>
              <a:spcAft>
                <a:spcPts val="0"/>
              </a:spcAft>
              <a:buClr>
                <a:schemeClr val="accent2"/>
              </a:buClr>
              <a:buSzPts val="2175"/>
              <a:buFont typeface="Noto Sans Symbols"/>
              <a:buChar char="●"/>
              <a:defRPr sz="2900" b="0" i="0" u="none" strike="noStrike" cap="none">
                <a:solidFill>
                  <a:srgbClr val="000000"/>
                </a:solidFill>
                <a:latin typeface="Questrial"/>
                <a:ea typeface="Questrial"/>
                <a:cs typeface="Questrial"/>
                <a:sym typeface="Questrial"/>
              </a:defRPr>
            </a:lvl4pPr>
            <a:lvl5pPr marL="2286000" marR="0" lvl="4" indent="-348297" algn="l" rtl="0">
              <a:lnSpc>
                <a:spcPct val="100000"/>
              </a:lnSpc>
              <a:spcBef>
                <a:spcPts val="700"/>
              </a:spcBef>
              <a:spcAft>
                <a:spcPts val="0"/>
              </a:spcAft>
              <a:buClr>
                <a:schemeClr val="accent2"/>
              </a:buClr>
              <a:buSzPts val="1885"/>
              <a:buFont typeface="Noto Sans Symbols"/>
              <a:buChar char="●"/>
              <a:defRPr sz="2900" b="0" i="0" u="none" strike="noStrike" cap="none">
                <a:solidFill>
                  <a:srgbClr val="000000"/>
                </a:solidFill>
                <a:latin typeface="Questrial"/>
                <a:ea typeface="Questrial"/>
                <a:cs typeface="Questrial"/>
                <a:sym typeface="Questrial"/>
              </a:defRPr>
            </a:lvl5pPr>
            <a:lvl6pPr marL="2743200" marR="0" lvl="5"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6pPr>
            <a:lvl7pPr marL="3200400" marR="0" lvl="6"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7pPr>
            <a:lvl8pPr marL="3657600" marR="0" lvl="7"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8pPr>
            <a:lvl9pPr marL="4114800" marR="0" lvl="8" indent="-412750" algn="l" rtl="0">
              <a:lnSpc>
                <a:spcPct val="100000"/>
              </a:lnSpc>
              <a:spcBef>
                <a:spcPts val="700"/>
              </a:spcBef>
              <a:spcAft>
                <a:spcPts val="0"/>
              </a:spcAft>
              <a:buClr>
                <a:schemeClr val="accent2"/>
              </a:buClr>
              <a:buSzPts val="2900"/>
              <a:buFont typeface="Noto Sans Symbols"/>
              <a:buChar char="●"/>
              <a:defRPr sz="2900" b="0" i="0" u="none" strike="noStrike" cap="none">
                <a:solidFill>
                  <a:srgbClr val="000000"/>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9"/>
        <p:cNvGrpSpPr/>
        <p:nvPr/>
      </p:nvGrpSpPr>
      <p:grpSpPr>
        <a:xfrm>
          <a:off x="0" y="0"/>
          <a:ext cx="0" cy="0"/>
          <a:chOff x="0" y="0"/>
          <a:chExt cx="0" cy="0"/>
        </a:xfrm>
      </p:grpSpPr>
      <p:sp>
        <p:nvSpPr>
          <p:cNvPr id="400" name="Google Shape;400;p38"/>
          <p:cNvSpPr txBox="1">
            <a:spLocks noGrp="1"/>
          </p:cNvSpPr>
          <p:nvPr>
            <p:ph type="title"/>
          </p:nvPr>
        </p:nvSpPr>
        <p:spPr>
          <a:xfrm>
            <a:off x="685800" y="1143000"/>
            <a:ext cx="7772400" cy="914400"/>
          </a:xfrm>
          <a:prstGeom prst="rect">
            <a:avLst/>
          </a:prstGeom>
          <a:noFill/>
          <a:ln>
            <a:noFill/>
          </a:ln>
        </p:spPr>
        <p:txBody>
          <a:bodyPr spcFirstLastPara="1" wrap="square" lIns="91425" tIns="91425" rIns="91425" bIns="91425" anchor="t" anchorCtr="0"/>
          <a:lstStyle>
            <a:lvl1pPr marR="0" lvl="0" algn="l" rtl="0">
              <a:lnSpc>
                <a:spcPct val="85000"/>
              </a:lnSpc>
              <a:spcBef>
                <a:spcPts val="0"/>
              </a:spcBef>
              <a:spcAft>
                <a:spcPts val="0"/>
              </a:spcAft>
              <a:buClr>
                <a:schemeClr val="dk2"/>
              </a:buClr>
              <a:buSzPts val="3650"/>
              <a:buFont typeface="Gill Sans"/>
              <a:buNone/>
              <a:defRPr sz="3650" b="0" i="0" u="none" strike="noStrike" cap="none">
                <a:solidFill>
                  <a:schemeClr val="dk2"/>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01" name="Google Shape;401;p38"/>
          <p:cNvSpPr txBox="1">
            <a:spLocks noGrp="1"/>
          </p:cNvSpPr>
          <p:nvPr>
            <p:ph type="body" idx="1"/>
          </p:nvPr>
        </p:nvSpPr>
        <p:spPr>
          <a:xfrm>
            <a:off x="685800" y="2971802"/>
            <a:ext cx="7772400" cy="2743200"/>
          </a:xfrm>
          <a:prstGeom prst="rect">
            <a:avLst/>
          </a:prstGeom>
          <a:noFill/>
          <a:ln>
            <a:noFill/>
          </a:ln>
        </p:spPr>
        <p:txBody>
          <a:bodyPr spcFirstLastPara="1" wrap="square" lIns="91425" tIns="91425" rIns="91425" bIns="91425" anchor="t" anchorCtr="0"/>
          <a:lstStyle>
            <a:lvl1pPr marL="457200" marR="0" lvl="0" indent="-330200" algn="l" rtl="0">
              <a:lnSpc>
                <a:spcPct val="120000"/>
              </a:lnSpc>
              <a:spcBef>
                <a:spcPts val="600"/>
              </a:spcBef>
              <a:spcAft>
                <a:spcPts val="0"/>
              </a:spcAft>
              <a:buClr>
                <a:schemeClr val="accent6"/>
              </a:buClr>
              <a:buSzPts val="1600"/>
              <a:buFont typeface="Arial"/>
              <a:buChar char="​"/>
              <a:defRPr sz="1600" b="0" i="0" u="none" strike="noStrike" cap="none">
                <a:solidFill>
                  <a:schemeClr val="accent6"/>
                </a:solidFill>
                <a:latin typeface="Cabin"/>
                <a:ea typeface="Cabin"/>
                <a:cs typeface="Cabin"/>
                <a:sym typeface="Cabin"/>
              </a:defRPr>
            </a:lvl1pPr>
            <a:lvl2pPr marL="914400" marR="0" lvl="1" indent="-317500" algn="l" rtl="0">
              <a:lnSpc>
                <a:spcPct val="100000"/>
              </a:lnSpc>
              <a:spcBef>
                <a:spcPts val="1200"/>
              </a:spcBef>
              <a:spcAft>
                <a:spcPts val="0"/>
              </a:spcAft>
              <a:buClr>
                <a:schemeClr val="dk2"/>
              </a:buClr>
              <a:buSzPts val="1400"/>
              <a:buFont typeface="Arial"/>
              <a:buChar char="​"/>
              <a:defRPr sz="1400" b="0" i="0"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Arial"/>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4pPr>
            <a:lvl5pPr marL="2286000" marR="0" lvl="4" indent="-298450" algn="l" rtl="0">
              <a:lnSpc>
                <a:spcPct val="110000"/>
              </a:lnSpc>
              <a:spcBef>
                <a:spcPts val="0"/>
              </a:spcBef>
              <a:spcAft>
                <a:spcPts val="0"/>
              </a:spcAft>
              <a:buClr>
                <a:srgbClr val="BCB195"/>
              </a:buClr>
              <a:buSzPts val="1100"/>
              <a:buFont typeface="Noto Sans Symbols"/>
              <a:buChar char="▪"/>
              <a:defRPr sz="1100" b="0" i="0" u="none" strike="noStrike" cap="none">
                <a:solidFill>
                  <a:srgbClr val="BCB195"/>
                </a:solidFill>
                <a:latin typeface="Cabin"/>
                <a:ea typeface="Cabin"/>
                <a:cs typeface="Cabin"/>
                <a:sym typeface="Cabin"/>
              </a:defRPr>
            </a:lvl5pPr>
            <a:lvl6pPr marL="2743200" marR="0" lvl="5" indent="-228600" algn="l" rtl="0">
              <a:lnSpc>
                <a:spcPct val="100000"/>
              </a:lnSpc>
              <a:spcBef>
                <a:spcPts val="600"/>
              </a:spcBef>
              <a:spcAft>
                <a:spcPts val="0"/>
              </a:spcAft>
              <a:buClr>
                <a:schemeClr val="lt2"/>
              </a:buClr>
              <a:buSzPts val="1100"/>
              <a:buFont typeface="Arial"/>
              <a:buNone/>
              <a:defRPr sz="1100" b="1" i="0" u="none" strike="noStrike" cap="none">
                <a:solidFill>
                  <a:schemeClr val="lt2"/>
                </a:solidFill>
                <a:latin typeface="Cabin"/>
                <a:ea typeface="Cabin"/>
                <a:cs typeface="Cabin"/>
                <a:sym typeface="Cabin"/>
              </a:defRPr>
            </a:lvl6pPr>
            <a:lvl7pPr marL="3200400" marR="0" lvl="6" indent="-298450" algn="l" rtl="0">
              <a:lnSpc>
                <a:spcPct val="100000"/>
              </a:lnSpc>
              <a:spcBef>
                <a:spcPts val="600"/>
              </a:spcBef>
              <a:spcAft>
                <a:spcPts val="0"/>
              </a:spcAft>
              <a:buClr>
                <a:schemeClr val="lt2"/>
              </a:buClr>
              <a:buSzPts val="1100"/>
              <a:buFont typeface="Arial"/>
              <a:buChar char="​"/>
              <a:defRPr sz="1100" b="0" i="0" u="none" strike="noStrike" cap="none">
                <a:solidFill>
                  <a:schemeClr val="lt2"/>
                </a:solidFill>
                <a:latin typeface="Cabin"/>
                <a:ea typeface="Cabin"/>
                <a:cs typeface="Cabin"/>
                <a:sym typeface="Cabin"/>
              </a:defRPr>
            </a:lvl7pPr>
            <a:lvl8pPr marL="3657600" marR="0" lvl="7" indent="-298450" algn="l" rtl="0">
              <a:lnSpc>
                <a:spcPct val="100000"/>
              </a:lnSpc>
              <a:spcBef>
                <a:spcPts val="600"/>
              </a:spcBef>
              <a:spcAft>
                <a:spcPts val="0"/>
              </a:spcAft>
              <a:buClr>
                <a:schemeClr val="accent1"/>
              </a:buClr>
              <a:buSzPts val="1100"/>
              <a:buFont typeface="Arial"/>
              <a:buChar char="​"/>
              <a:defRPr sz="1100" b="0" i="0" u="none" strike="noStrike" cap="none">
                <a:solidFill>
                  <a:schemeClr val="accent1"/>
                </a:solidFill>
                <a:latin typeface="Cabin"/>
                <a:ea typeface="Cabin"/>
                <a:cs typeface="Cabin"/>
                <a:sym typeface="Cabin"/>
              </a:defRPr>
            </a:lvl8pPr>
            <a:lvl9pPr marL="4114800" marR="0" lvl="8" indent="-298450" algn="l" rtl="0">
              <a:lnSpc>
                <a:spcPct val="100000"/>
              </a:lnSpc>
              <a:spcBef>
                <a:spcPts val="600"/>
              </a:spcBef>
              <a:spcAft>
                <a:spcPts val="600"/>
              </a:spcAft>
              <a:buClr>
                <a:schemeClr val="accent3"/>
              </a:buClr>
              <a:buSzPts val="1100"/>
              <a:buFont typeface="Arial"/>
              <a:buChar char="​"/>
              <a:defRPr sz="1100" b="0" i="0" u="none" strike="noStrike" cap="none">
                <a:solidFill>
                  <a:schemeClr val="accent3"/>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90" r:id="rId8"/>
    <p:sldLayoutId id="2147483691" r:id="rId9"/>
    <p:sldLayoutId id="2147483692" r:id="rId10"/>
    <p:sldLayoutId id="2147483693" r:id="rId11"/>
    <p:sldLayoutId id="2147483694" r:id="rId12"/>
    <p:sldLayoutId id="2147483695" r:id="rId13"/>
    <p:sldLayoutId id="2147483696"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sp>
        <p:nvSpPr>
          <p:cNvPr id="748" name="Google Shape;748;p67"/>
          <p:cNvSpPr txBox="1">
            <a:spLocks noGrp="1"/>
          </p:cNvSpPr>
          <p:nvPr>
            <p:ph type="title"/>
          </p:nvPr>
        </p:nvSpPr>
        <p:spPr>
          <a:xfrm>
            <a:off x="457731" y="457200"/>
            <a:ext cx="8226600" cy="525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F3F3F"/>
              </a:buClr>
              <a:buSzPts val="2200"/>
              <a:buFont typeface="Cabin"/>
              <a:buNone/>
              <a:defRPr sz="2200" b="0" i="0" u="none" strike="noStrike" cap="none">
                <a:solidFill>
                  <a:srgbClr val="3F3F3F"/>
                </a:solidFill>
                <a:latin typeface="Cabin"/>
                <a:ea typeface="Cabin"/>
                <a:cs typeface="Cabin"/>
                <a:sym typeface="Cab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9" name="Google Shape;749;p67"/>
          <p:cNvSpPr txBox="1">
            <a:spLocks noGrp="1"/>
          </p:cNvSpPr>
          <p:nvPr>
            <p:ph type="body" idx="1"/>
          </p:nvPr>
        </p:nvSpPr>
        <p:spPr>
          <a:xfrm>
            <a:off x="457731" y="1816100"/>
            <a:ext cx="8226600" cy="4583100"/>
          </a:xfrm>
          <a:prstGeom prst="rect">
            <a:avLst/>
          </a:prstGeom>
          <a:noFill/>
          <a:ln>
            <a:noFill/>
          </a:ln>
        </p:spPr>
        <p:txBody>
          <a:bodyPr spcFirstLastPara="1" wrap="square" lIns="91425" tIns="91425" rIns="91425" bIns="91425" anchor="t" anchorCtr="0"/>
          <a:lstStyle>
            <a:lvl1pPr marL="457200" marR="0" lvl="0" indent="-323850" algn="l" rtl="0">
              <a:lnSpc>
                <a:spcPct val="120000"/>
              </a:lnSpc>
              <a:spcBef>
                <a:spcPts val="600"/>
              </a:spcBef>
              <a:spcAft>
                <a:spcPts val="0"/>
              </a:spcAft>
              <a:buClr>
                <a:srgbClr val="184B75"/>
              </a:buClr>
              <a:buSzPts val="1500"/>
              <a:buFont typeface="Calibri"/>
              <a:buChar char="​"/>
              <a:defRPr sz="1500" b="0" i="1" u="none" strike="noStrike" cap="none">
                <a:solidFill>
                  <a:srgbClr val="184B75"/>
                </a:solidFill>
                <a:latin typeface="Cabin"/>
                <a:ea typeface="Cabin"/>
                <a:cs typeface="Cabin"/>
                <a:sym typeface="Cabin"/>
              </a:defRPr>
            </a:lvl1pPr>
            <a:lvl2pPr marL="914400" marR="0" lvl="1" indent="-323850" algn="l" rtl="0">
              <a:lnSpc>
                <a:spcPct val="100000"/>
              </a:lnSpc>
              <a:spcBef>
                <a:spcPts val="1200"/>
              </a:spcBef>
              <a:spcAft>
                <a:spcPts val="0"/>
              </a:spcAft>
              <a:buClr>
                <a:schemeClr val="dk2"/>
              </a:buClr>
              <a:buSzPts val="1500"/>
              <a:buFont typeface="Calibri"/>
              <a:buChar char="​"/>
              <a:defRPr sz="1500" b="0" i="1" u="none" strike="noStrike" cap="none">
                <a:solidFill>
                  <a:schemeClr val="dk2"/>
                </a:solidFill>
                <a:latin typeface="Cabin"/>
                <a:ea typeface="Cabin"/>
                <a:cs typeface="Cabin"/>
                <a:sym typeface="Cabin"/>
              </a:defRPr>
            </a:lvl2pPr>
            <a:lvl3pPr marL="1371600" marR="0" lvl="2" indent="-298450" algn="l" rtl="0">
              <a:lnSpc>
                <a:spcPct val="120000"/>
              </a:lnSpc>
              <a:spcBef>
                <a:spcPts val="600"/>
              </a:spcBef>
              <a:spcAft>
                <a:spcPts val="0"/>
              </a:spcAft>
              <a:buClr>
                <a:schemeClr val="dk2"/>
              </a:buClr>
              <a:buSzPts val="1100"/>
              <a:buFont typeface="Calibri"/>
              <a:buChar char="​"/>
              <a:defRPr sz="1100" b="0" i="0" u="none" strike="noStrike" cap="none">
                <a:solidFill>
                  <a:schemeClr val="dk2"/>
                </a:solidFill>
                <a:latin typeface="Cabin"/>
                <a:ea typeface="Cabin"/>
                <a:cs typeface="Cabin"/>
                <a:sym typeface="Cabin"/>
              </a:defRPr>
            </a:lvl3pPr>
            <a:lvl4pPr marL="1828800" marR="0" lvl="3" indent="-298450" algn="l" rtl="0">
              <a:lnSpc>
                <a:spcPct val="110000"/>
              </a:lnSpc>
              <a:spcBef>
                <a:spcPts val="600"/>
              </a:spcBef>
              <a:spcAft>
                <a:spcPts val="0"/>
              </a:spcAft>
              <a:buClr>
                <a:schemeClr val="accent2"/>
              </a:buClr>
              <a:buSzPts val="1100"/>
              <a:buFont typeface="Calibri"/>
              <a:buChar char="​"/>
              <a:defRPr sz="1100" b="0" i="1" u="none" strike="noStrike" cap="none">
                <a:solidFill>
                  <a:schemeClr val="accent2"/>
                </a:solidFill>
                <a:latin typeface="Cabin"/>
                <a:ea typeface="Cabin"/>
                <a:cs typeface="Cabin"/>
                <a:sym typeface="Cabin"/>
              </a:defRPr>
            </a:lvl4pPr>
            <a:lvl5pPr marL="2286000" marR="0" lvl="4" indent="-273050" algn="l" rtl="0">
              <a:lnSpc>
                <a:spcPct val="150000"/>
              </a:lnSpc>
              <a:spcBef>
                <a:spcPts val="0"/>
              </a:spcBef>
              <a:spcAft>
                <a:spcPts val="0"/>
              </a:spcAft>
              <a:buClr>
                <a:schemeClr val="dk2"/>
              </a:buClr>
              <a:buSzPts val="700"/>
              <a:buFont typeface="Calibri"/>
              <a:buChar char="​"/>
              <a:defRPr sz="700" b="0" i="0" u="none" strike="noStrike" cap="none">
                <a:solidFill>
                  <a:schemeClr val="dk2"/>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50" name="Google Shape;750;p67"/>
          <p:cNvSpPr txBox="1"/>
          <p:nvPr/>
        </p:nvSpPr>
        <p:spPr>
          <a:xfrm>
            <a:off x="8138559" y="6567050"/>
            <a:ext cx="546000" cy="123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a:solidFill>
                  <a:schemeClr val="lt2"/>
                </a:solidFill>
                <a:latin typeface="Cabin"/>
                <a:ea typeface="Cabin"/>
                <a:cs typeface="Cabin"/>
                <a:sym typeface="Cabin"/>
              </a:rPr>
              <a:t>‹#›</a:t>
            </a:fld>
            <a:endParaRPr sz="800">
              <a:solidFill>
                <a:schemeClr val="lt2"/>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3" r:id="rId4"/>
    <p:sldLayoutId id="2147483714"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7"/>
        <p:cNvGrpSpPr/>
        <p:nvPr/>
      </p:nvGrpSpPr>
      <p:grpSpPr>
        <a:xfrm>
          <a:off x="0" y="0"/>
          <a:ext cx="0" cy="0"/>
          <a:chOff x="0" y="0"/>
          <a:chExt cx="0" cy="0"/>
        </a:xfrm>
      </p:grpSpPr>
      <p:sp>
        <p:nvSpPr>
          <p:cNvPr id="3798" name="Google Shape;3798;p93"/>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99" name="Google Shape;3799;p9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0" name="Google Shape;3800;p9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01" name="Google Shape;3801;p9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02" name="Google Shape;3802;p93"/>
          <p:cNvSpPr txBox="1">
            <a:spLocks noGrp="1"/>
          </p:cNvSpPr>
          <p:nvPr>
            <p:ph type="sldNum" idx="12"/>
          </p:nvPr>
        </p:nvSpPr>
        <p:spPr>
          <a:xfrm>
            <a:off x="6553200" y="609600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03" name="Google Shape;3803;p93"/>
          <p:cNvSpPr/>
          <p:nvPr/>
        </p:nvSpPr>
        <p:spPr>
          <a:xfrm>
            <a:off x="0" y="6675764"/>
            <a:ext cx="1828800" cy="182400"/>
          </a:xfrm>
          <a:prstGeom prst="rect">
            <a:avLst/>
          </a:prstGeom>
          <a:solidFill>
            <a:srgbClr val="61A2EF"/>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04" name="Google Shape;3804;p93"/>
          <p:cNvSpPr/>
          <p:nvPr/>
        </p:nvSpPr>
        <p:spPr>
          <a:xfrm>
            <a:off x="1828800" y="6675764"/>
            <a:ext cx="1828800" cy="182400"/>
          </a:xfrm>
          <a:prstGeom prst="rect">
            <a:avLst/>
          </a:prstGeom>
          <a:solidFill>
            <a:srgbClr val="1F4488"/>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05" name="Google Shape;3805;p93"/>
          <p:cNvSpPr/>
          <p:nvPr/>
        </p:nvSpPr>
        <p:spPr>
          <a:xfrm>
            <a:off x="3657600" y="6675764"/>
            <a:ext cx="1828800" cy="182400"/>
          </a:xfrm>
          <a:prstGeom prst="rect">
            <a:avLst/>
          </a:prstGeom>
          <a:solidFill>
            <a:srgbClr val="54A23A"/>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06" name="Google Shape;3806;p93"/>
          <p:cNvSpPr/>
          <p:nvPr/>
        </p:nvSpPr>
        <p:spPr>
          <a:xfrm>
            <a:off x="5486400" y="6675764"/>
            <a:ext cx="1828800" cy="182400"/>
          </a:xfrm>
          <a:prstGeom prst="rect">
            <a:avLst/>
          </a:prstGeom>
          <a:solidFill>
            <a:srgbClr val="EFAB27"/>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07" name="Google Shape;3807;p93"/>
          <p:cNvSpPr/>
          <p:nvPr/>
        </p:nvSpPr>
        <p:spPr>
          <a:xfrm>
            <a:off x="7315200" y="6675764"/>
            <a:ext cx="1828800" cy="182400"/>
          </a:xfrm>
          <a:prstGeom prst="rect">
            <a:avLst/>
          </a:prstGeom>
          <a:solidFill>
            <a:srgbClr val="DD2D23"/>
          </a:solidFill>
          <a:ln>
            <a:noFill/>
          </a:ln>
        </p:spPr>
        <p:txBody>
          <a:bodyPr spcFirstLastPara="1" wrap="square" lIns="0" tIns="4570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5.xml"/><Relationship Id="rId5" Type="http://schemas.openxmlformats.org/officeDocument/2006/relationships/image" Target="../media/image7.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hyperlink" Target="http://www.k12insight.com/Lets-Talk/embed.aspx?L=PYXY69R6Y6LT"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5.xml"/><Relationship Id="rId5" Type="http://schemas.openxmlformats.org/officeDocument/2006/relationships/image" Target="../media/image7.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1"/>
        <p:cNvGrpSpPr/>
        <p:nvPr/>
      </p:nvGrpSpPr>
      <p:grpSpPr>
        <a:xfrm>
          <a:off x="0" y="0"/>
          <a:ext cx="0" cy="0"/>
          <a:chOff x="0" y="0"/>
          <a:chExt cx="0" cy="0"/>
        </a:xfrm>
      </p:grpSpPr>
      <p:sp>
        <p:nvSpPr>
          <p:cNvPr id="3893" name="Google Shape;3893;p106"/>
          <p:cNvSpPr txBox="1">
            <a:spLocks noGrp="1"/>
          </p:cNvSpPr>
          <p:nvPr>
            <p:ph type="subTitle" idx="4294967295"/>
          </p:nvPr>
        </p:nvSpPr>
        <p:spPr>
          <a:xfrm>
            <a:off x="2971800" y="6050037"/>
            <a:ext cx="6043200" cy="685800"/>
          </a:xfrm>
          <a:prstGeom prst="rect">
            <a:avLst/>
          </a:prstGeom>
          <a:noFill/>
          <a:ln>
            <a:noFill/>
          </a:ln>
        </p:spPr>
        <p:txBody>
          <a:bodyPr spcFirstLastPara="1" wrap="square" lIns="45700" tIns="45700" rIns="45700" bIns="45700" anchor="ctr" anchorCtr="0">
            <a:noAutofit/>
          </a:bodyPr>
          <a:lstStyle/>
          <a:p>
            <a:pPr marL="0" marR="0" lvl="0" indent="0" algn="l" rtl="0">
              <a:lnSpc>
                <a:spcPct val="80000"/>
              </a:lnSpc>
              <a:spcBef>
                <a:spcPts val="0"/>
              </a:spcBef>
              <a:spcAft>
                <a:spcPts val="0"/>
              </a:spcAft>
              <a:buClr>
                <a:srgbClr val="FFFFFF"/>
              </a:buClr>
              <a:buSzPts val="1879"/>
              <a:buFont typeface="Noto Sans Symbols"/>
              <a:buNone/>
            </a:pPr>
            <a:r>
              <a:rPr lang="en-US" sz="1879" b="1" dirty="0" smtClean="0">
                <a:solidFill>
                  <a:srgbClr val="FFFFFF"/>
                </a:solidFill>
                <a:latin typeface="FreightSans Pro Book" panose="02000606030000020004" pitchFamily="2" charset="0"/>
                <a:ea typeface="Arial Narrow"/>
                <a:cs typeface="Arial Narrow"/>
                <a:sym typeface="Arial Narrow"/>
              </a:rPr>
              <a:t>Lathrop Intermediate School     Stuart Caldwell, Principal</a:t>
            </a:r>
            <a:endParaRPr dirty="0">
              <a:latin typeface="FreightSans Pro Book" panose="02000606030000020004" pitchFamily="2" charset="0"/>
            </a:endParaRPr>
          </a:p>
        </p:txBody>
      </p:sp>
      <p:sp>
        <p:nvSpPr>
          <p:cNvPr id="3894" name="Google Shape;3894;p106"/>
          <p:cNvSpPr txBox="1">
            <a:spLocks noGrp="1"/>
          </p:cNvSpPr>
          <p:nvPr>
            <p:ph type="ctrTitle" idx="4294967295"/>
          </p:nvPr>
        </p:nvSpPr>
        <p:spPr>
          <a:xfrm>
            <a:off x="1118175" y="3650869"/>
            <a:ext cx="6749100" cy="1752600"/>
          </a:xfrm>
          <a:prstGeom prst="rect">
            <a:avLst/>
          </a:prstGeom>
          <a:noFill/>
          <a:ln>
            <a:noFill/>
          </a:ln>
        </p:spPr>
        <p:txBody>
          <a:bodyPr spcFirstLastPara="1" wrap="square" lIns="45700" tIns="45700" rIns="45700" bIns="45700" anchor="b" anchorCtr="0">
            <a:noAutofit/>
          </a:bodyPr>
          <a:lstStyle/>
          <a:p>
            <a:pPr lvl="0" algn="ctr">
              <a:buClr>
                <a:srgbClr val="000000"/>
              </a:buClr>
              <a:buSzPts val="5400"/>
            </a:pPr>
            <a:r>
              <a:rPr lang="en-US" sz="4800" b="1" dirty="0">
                <a:solidFill>
                  <a:srgbClr val="FF0000"/>
                </a:solidFill>
                <a:latin typeface="FreightSans Pro Semibold" panose="02000606030000020004" pitchFamily="2" charset="0"/>
                <a:ea typeface="Arial Narrow"/>
                <a:cs typeface="Arial Narrow"/>
                <a:sym typeface="Arial Narrow"/>
              </a:rPr>
              <a:t>LCAP </a:t>
            </a:r>
            <a:r>
              <a:rPr lang="en-US" sz="4800" b="1" dirty="0" smtClean="0">
                <a:solidFill>
                  <a:srgbClr val="FF0000"/>
                </a:solidFill>
                <a:latin typeface="FreightSans Pro Semibold" panose="02000606030000020004" pitchFamily="2" charset="0"/>
                <a:ea typeface="Arial Narrow"/>
                <a:cs typeface="Arial Narrow"/>
                <a:sym typeface="Arial Narrow"/>
              </a:rPr>
              <a:t>Parent Engagement</a:t>
            </a:r>
            <a:br>
              <a:rPr lang="en-US" sz="4800" b="1" dirty="0" smtClean="0">
                <a:solidFill>
                  <a:srgbClr val="FF0000"/>
                </a:solidFill>
                <a:latin typeface="FreightSans Pro Semibold" panose="02000606030000020004" pitchFamily="2" charset="0"/>
                <a:ea typeface="Arial Narrow"/>
                <a:cs typeface="Arial Narrow"/>
                <a:sym typeface="Arial Narrow"/>
              </a:rPr>
            </a:br>
            <a:r>
              <a:rPr lang="es-ES_tradnl" sz="4800" b="1" dirty="0">
                <a:solidFill>
                  <a:srgbClr val="FF0000"/>
                </a:solidFill>
                <a:latin typeface="FreightSans Pro Semibold" panose="02000606030000020004" pitchFamily="2" charset="0"/>
                <a:ea typeface="Arial Narrow"/>
                <a:cs typeface="Arial Narrow"/>
                <a:sym typeface="Arial Narrow"/>
              </a:rPr>
              <a:t>LCAP Involucración de Padres</a:t>
            </a:r>
            <a:r>
              <a:rPr lang="en-US" sz="4800" b="1" dirty="0" smtClean="0">
                <a:solidFill>
                  <a:srgbClr val="FF0000"/>
                </a:solidFill>
                <a:latin typeface="FreightSans Pro Semibold" panose="02000606030000020004" pitchFamily="2" charset="0"/>
                <a:ea typeface="Arial Narrow"/>
                <a:cs typeface="Arial Narrow"/>
                <a:sym typeface="Arial Narrow"/>
              </a:rPr>
              <a:t> </a:t>
            </a:r>
            <a:r>
              <a:rPr lang="en-US" sz="5400" b="1" dirty="0">
                <a:solidFill>
                  <a:srgbClr val="FF0000"/>
                </a:solidFill>
                <a:latin typeface="Arial Narrow"/>
                <a:ea typeface="Arial Narrow"/>
                <a:cs typeface="Arial Narrow"/>
                <a:sym typeface="Arial Narrow"/>
              </a:rPr>
              <a:t/>
            </a:r>
            <a:br>
              <a:rPr lang="en-US" sz="5400" b="1" dirty="0">
                <a:solidFill>
                  <a:srgbClr val="FF0000"/>
                </a:solidFill>
                <a:latin typeface="Arial Narrow"/>
                <a:ea typeface="Arial Narrow"/>
                <a:cs typeface="Arial Narrow"/>
                <a:sym typeface="Arial Narrow"/>
              </a:rPr>
            </a:br>
            <a:r>
              <a:rPr lang="en-US" sz="3600" b="1" dirty="0">
                <a:solidFill>
                  <a:srgbClr val="FF0000"/>
                </a:solidFill>
                <a:latin typeface="FreightSans Pro Book" panose="02000606030000020004" pitchFamily="2" charset="0"/>
                <a:ea typeface="Arial Narrow"/>
                <a:cs typeface="Arial Narrow"/>
                <a:sym typeface="Arial Narrow"/>
              </a:rPr>
              <a:t>2018-2019</a:t>
            </a:r>
            <a:r>
              <a:rPr lang="en-US" sz="5400" b="1" dirty="0">
                <a:solidFill>
                  <a:srgbClr val="FF0000"/>
                </a:solidFill>
                <a:latin typeface="FreightSans Pro Book" panose="02000606030000020004" pitchFamily="2" charset="0"/>
                <a:ea typeface="Arial Narrow"/>
                <a:cs typeface="Arial Narrow"/>
                <a:sym typeface="Arial Narrow"/>
              </a:rPr>
              <a:t/>
            </a:r>
            <a:br>
              <a:rPr lang="en-US" sz="5400" b="1" dirty="0">
                <a:solidFill>
                  <a:srgbClr val="FF0000"/>
                </a:solidFill>
                <a:latin typeface="FreightSans Pro Book" panose="02000606030000020004" pitchFamily="2" charset="0"/>
                <a:ea typeface="Arial Narrow"/>
                <a:cs typeface="Arial Narrow"/>
                <a:sym typeface="Arial Narrow"/>
              </a:rPr>
            </a:br>
            <a:endParaRPr sz="5400" b="1" dirty="0">
              <a:solidFill>
                <a:srgbClr val="FF0000"/>
              </a:solidFill>
              <a:latin typeface="Arial Narrow"/>
              <a:ea typeface="Arial Narrow"/>
              <a:cs typeface="Arial Narrow"/>
              <a:sym typeface="Arial Narrow"/>
            </a:endParaRPr>
          </a:p>
        </p:txBody>
      </p:sp>
      <p:pic>
        <p:nvPicPr>
          <p:cNvPr id="3895" name="Google Shape;3895;p106"/>
          <p:cNvPicPr preferRelativeResize="0"/>
          <p:nvPr/>
        </p:nvPicPr>
        <p:blipFill rotWithShape="1">
          <a:blip r:embed="rId3">
            <a:alphaModFix/>
          </a:blip>
          <a:srcRect/>
          <a:stretch/>
        </p:blipFill>
        <p:spPr>
          <a:xfrm>
            <a:off x="149759" y="163154"/>
            <a:ext cx="3575613" cy="196613"/>
          </a:xfrm>
          <a:prstGeom prst="rect">
            <a:avLst/>
          </a:prstGeom>
          <a:noFill/>
          <a:ln>
            <a:noFill/>
          </a:ln>
        </p:spPr>
      </p:pic>
      <p:pic>
        <p:nvPicPr>
          <p:cNvPr id="6" name="Google Shape;3987;p111" descr="C:\Users\travis.tamasese\Documents\1Dr. Melendez\Photos, Slides, and Logos\SAUSD.silver.logo.png">
            <a:extLst>
              <a:ext uri="{FF2B5EF4-FFF2-40B4-BE49-F238E27FC236}">
                <a16:creationId xmlns:a16="http://schemas.microsoft.com/office/drawing/2014/main" xmlns="" id="{35537D07-E50D-A842-AA96-D00E1F2F71A6}"/>
              </a:ext>
            </a:extLst>
          </p:cNvPr>
          <p:cNvPicPr preferRelativeResize="0"/>
          <p:nvPr/>
        </p:nvPicPr>
        <p:blipFill rotWithShape="1">
          <a:blip r:embed="rId4">
            <a:alphaModFix/>
          </a:blip>
          <a:srcRect/>
          <a:stretch/>
        </p:blipFill>
        <p:spPr>
          <a:xfrm>
            <a:off x="6918200" y="0"/>
            <a:ext cx="1898150" cy="19379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FD1F84-C4A4-B344-9685-01EF3A129A57}"/>
              </a:ext>
            </a:extLst>
          </p:cNvPr>
          <p:cNvSpPr>
            <a:spLocks noGrp="1"/>
          </p:cNvSpPr>
          <p:nvPr>
            <p:ph type="title"/>
          </p:nvPr>
        </p:nvSpPr>
        <p:spPr/>
        <p:txBody>
          <a:bodyPr/>
          <a:lstStyle/>
          <a:p>
            <a:pPr lvl="0"/>
            <a:r>
              <a:rPr lang="es-ES_tradnl" sz="3200" b="1" noProof="0" dirty="0">
                <a:solidFill>
                  <a:schemeClr val="bg2"/>
                </a:solidFill>
                <a:latin typeface="FreightSans Pro Semibold" panose="02000606030000020004" pitchFamily="2" charset="0"/>
              </a:rPr>
              <a:t>PLAN DE RENDICIÓN DE CUENTAS Y CONTROL LOCAL</a:t>
            </a:r>
          </a:p>
        </p:txBody>
      </p:sp>
      <p:sp>
        <p:nvSpPr>
          <p:cNvPr id="5" name="TextBox 4">
            <a:extLst>
              <a:ext uri="{FF2B5EF4-FFF2-40B4-BE49-F238E27FC236}">
                <a16:creationId xmlns:a16="http://schemas.microsoft.com/office/drawing/2014/main" xmlns="" id="{2489FE5D-D4EF-A94A-B4C7-301A3F35104B}"/>
              </a:ext>
            </a:extLst>
          </p:cNvPr>
          <p:cNvSpPr txBox="1"/>
          <p:nvPr/>
        </p:nvSpPr>
        <p:spPr>
          <a:xfrm>
            <a:off x="580768" y="1309816"/>
            <a:ext cx="7883610" cy="646331"/>
          </a:xfrm>
          <a:prstGeom prst="rect">
            <a:avLst/>
          </a:prstGeom>
          <a:noFill/>
        </p:spPr>
        <p:txBody>
          <a:bodyPr wrap="square" rtlCol="0">
            <a:spAutoFit/>
          </a:bodyPr>
          <a:lstStyle/>
          <a:p>
            <a:r>
              <a:rPr lang="es-ES_tradnl" sz="1800" dirty="0">
                <a:solidFill>
                  <a:schemeClr val="dk1"/>
                </a:solidFill>
                <a:latin typeface="FreightSans Pro Book" panose="02000606030000020004" pitchFamily="2" charset="0"/>
                <a:ea typeface="Cabin"/>
                <a:cs typeface="Cabin"/>
                <a:sym typeface="Cabin"/>
              </a:rPr>
              <a:t>Todos los distritos escolares de California deben adoptar un </a:t>
            </a:r>
            <a:r>
              <a:rPr lang="es-ES_tradnl" sz="1800" i="1" dirty="0">
                <a:solidFill>
                  <a:schemeClr val="dk1"/>
                </a:solidFill>
                <a:latin typeface="FreightSans Pro Book" panose="02000606030000020004" pitchFamily="2" charset="0"/>
                <a:ea typeface="Cabin"/>
                <a:cs typeface="Cabin"/>
                <a:sym typeface="Cabin"/>
              </a:rPr>
              <a:t>LCAP</a:t>
            </a:r>
            <a:r>
              <a:rPr lang="es-ES_tradnl" sz="1800" dirty="0">
                <a:solidFill>
                  <a:schemeClr val="dk1"/>
                </a:solidFill>
                <a:latin typeface="FreightSans Pro Book" panose="02000606030000020004" pitchFamily="2" charset="0"/>
                <a:ea typeface="Cabin"/>
                <a:cs typeface="Cabin"/>
                <a:sym typeface="Cabin"/>
              </a:rPr>
              <a:t>. </a:t>
            </a:r>
            <a:r>
              <a:rPr lang="es-ES_tradnl" sz="1800" dirty="0">
                <a:solidFill>
                  <a:schemeClr val="dk1"/>
                </a:solidFill>
                <a:latin typeface="FreightSans Pro Book" panose="02000606030000020004" pitchFamily="2" charset="0"/>
              </a:rPr>
              <a:t>SAUSD está en el </a:t>
            </a:r>
            <a:r>
              <a:rPr lang="es-ES_tradnl" sz="1800" b="1" dirty="0">
                <a:solidFill>
                  <a:schemeClr val="accent6"/>
                </a:solidFill>
                <a:latin typeface="FreightSans Pro Book" panose="02000606030000020004" pitchFamily="2" charset="0"/>
              </a:rPr>
              <a:t>año 2</a:t>
            </a:r>
            <a:r>
              <a:rPr lang="es-ES_tradnl" sz="1800" dirty="0">
                <a:solidFill>
                  <a:schemeClr val="dk1"/>
                </a:solidFill>
                <a:latin typeface="FreightSans Pro Book" panose="02000606030000020004" pitchFamily="2" charset="0"/>
              </a:rPr>
              <a:t> del plan de </a:t>
            </a:r>
            <a:r>
              <a:rPr lang="es-ES_tradnl" sz="1800" dirty="0">
                <a:solidFill>
                  <a:schemeClr val="dk1"/>
                </a:solidFill>
                <a:latin typeface="FreightSans Pro Book" panose="02000606030000020004" pitchFamily="2" charset="0"/>
                <a:ea typeface="Cabin"/>
                <a:cs typeface="Cabin"/>
                <a:sym typeface="Cabin"/>
              </a:rPr>
              <a:t>3 años.</a:t>
            </a:r>
            <a:endParaRPr lang="es-ES_tradnl" sz="1800" dirty="0">
              <a:latin typeface="FreightSans Pro Book" panose="02000606030000020004" pitchFamily="2" charset="0"/>
            </a:endParaRPr>
          </a:p>
        </p:txBody>
      </p:sp>
      <p:sp>
        <p:nvSpPr>
          <p:cNvPr id="6" name="Google Shape;4005;p113">
            <a:extLst>
              <a:ext uri="{FF2B5EF4-FFF2-40B4-BE49-F238E27FC236}">
                <a16:creationId xmlns:a16="http://schemas.microsoft.com/office/drawing/2014/main" xmlns="" id="{F0BABA54-D395-B549-8453-037F79A6FDC5}"/>
              </a:ext>
            </a:extLst>
          </p:cNvPr>
          <p:cNvSpPr txBox="1"/>
          <p:nvPr/>
        </p:nvSpPr>
        <p:spPr>
          <a:xfrm>
            <a:off x="550689" y="3532361"/>
            <a:ext cx="2427600" cy="2820600"/>
          </a:xfrm>
          <a:prstGeom prst="rect">
            <a:avLst/>
          </a:prstGeom>
          <a:solidFill>
            <a:srgbClr val="59A6AB">
              <a:alpha val="356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bin"/>
              <a:buNone/>
            </a:pPr>
            <a:r>
              <a:rPr lang="es-ES_tradnl" sz="1400" b="1" dirty="0">
                <a:solidFill>
                  <a:schemeClr val="dk1"/>
                </a:solidFill>
                <a:latin typeface="FreightSans Pro Semibold" panose="02000606030000020004" pitchFamily="2" charset="0"/>
                <a:ea typeface="Cabin"/>
                <a:cs typeface="Cabin"/>
                <a:sym typeface="Cabin"/>
              </a:rPr>
              <a:t>El </a:t>
            </a:r>
            <a:r>
              <a:rPr lang="es-ES_tradnl" sz="1400" b="1" i="1" dirty="0">
                <a:solidFill>
                  <a:schemeClr val="dk1"/>
                </a:solidFill>
                <a:latin typeface="FreightSans Pro Semibold" panose="02000606030000020004" pitchFamily="2" charset="0"/>
                <a:ea typeface="Cabin"/>
                <a:cs typeface="Cabin"/>
                <a:sym typeface="Cabin"/>
              </a:rPr>
              <a:t>LCAP</a:t>
            </a:r>
            <a:r>
              <a:rPr lang="es-ES_tradnl" sz="1400" b="1" dirty="0">
                <a:solidFill>
                  <a:schemeClr val="dk1"/>
                </a:solidFill>
                <a:latin typeface="FreightSans Pro Semibold" panose="02000606030000020004" pitchFamily="2" charset="0"/>
                <a:ea typeface="Cabin"/>
                <a:cs typeface="Cabin"/>
                <a:sym typeface="Cabin"/>
              </a:rPr>
              <a:t> de cada distrito debe incluir lo siguiente:</a:t>
            </a:r>
            <a:endParaRPr lang="es-ES_tradnl" b="1" dirty="0">
              <a:latin typeface="FreightSans Pro Semibold"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Metas</a:t>
            </a:r>
            <a:endParaRPr lang="es-ES_tradnl"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Medidas</a:t>
            </a:r>
            <a:endParaRPr lang="es-ES_tradnl"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Egresos relacionados</a:t>
            </a:r>
          </a:p>
        </p:txBody>
      </p:sp>
      <p:sp>
        <p:nvSpPr>
          <p:cNvPr id="7" name="Google Shape;4006;p113">
            <a:extLst>
              <a:ext uri="{FF2B5EF4-FFF2-40B4-BE49-F238E27FC236}">
                <a16:creationId xmlns:a16="http://schemas.microsoft.com/office/drawing/2014/main" xmlns="" id="{60926448-BC99-784A-A43C-840FE9B30E4F}"/>
              </a:ext>
            </a:extLst>
          </p:cNvPr>
          <p:cNvSpPr txBox="1"/>
          <p:nvPr/>
        </p:nvSpPr>
        <p:spPr>
          <a:xfrm>
            <a:off x="3427768" y="3532361"/>
            <a:ext cx="2427600" cy="2820600"/>
          </a:xfrm>
          <a:prstGeom prst="rect">
            <a:avLst/>
          </a:prstGeom>
          <a:solidFill>
            <a:srgbClr val="59A6AB">
              <a:alpha val="356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bin"/>
              <a:buNone/>
            </a:pPr>
            <a:r>
              <a:rPr lang="es-ES_tradnl" sz="1400" b="1" dirty="0">
                <a:solidFill>
                  <a:schemeClr val="dk1"/>
                </a:solidFill>
                <a:latin typeface="FreightSans Pro Semibold" panose="02000606030000020004" pitchFamily="2" charset="0"/>
                <a:ea typeface="Cabin"/>
                <a:cs typeface="Cabin"/>
                <a:sym typeface="Cabin"/>
              </a:rPr>
              <a:t>Los </a:t>
            </a:r>
            <a:r>
              <a:rPr lang="es-ES_tradnl" sz="1400" b="1" i="1" dirty="0">
                <a:solidFill>
                  <a:schemeClr val="dk1"/>
                </a:solidFill>
                <a:latin typeface="FreightSans Pro Semibold" panose="02000606030000020004" pitchFamily="2" charset="0"/>
                <a:ea typeface="Cabin"/>
                <a:cs typeface="Cabin"/>
                <a:sym typeface="Cabin"/>
              </a:rPr>
              <a:t>LCAP</a:t>
            </a:r>
            <a:r>
              <a:rPr lang="es-ES_tradnl" sz="1400" b="1" dirty="0">
                <a:solidFill>
                  <a:schemeClr val="dk1"/>
                </a:solidFill>
                <a:latin typeface="FreightSans Pro Semibold" panose="02000606030000020004" pitchFamily="2" charset="0"/>
                <a:ea typeface="Cabin"/>
                <a:cs typeface="Cabin"/>
                <a:sym typeface="Cabin"/>
              </a:rPr>
              <a:t> deben incluir servicios que se enfocan en cada subgrupo estudiantil principal, que incluye:</a:t>
            </a:r>
            <a:endParaRPr lang="es-ES_tradnl" b="1" dirty="0">
              <a:latin typeface="FreightSans Pro Semibold" panose="02000606030000020004" pitchFamily="2" charset="0"/>
            </a:endParaRPr>
          </a:p>
          <a:p>
            <a:pPr lvl="0">
              <a:spcBef>
                <a:spcPts val="600"/>
              </a:spcBef>
              <a:buClr>
                <a:schemeClr val="dk1"/>
              </a:buClr>
              <a:buSzPts val="1400"/>
              <a:buFont typeface="Noto Sans Symbols"/>
              <a:buChar char="✓"/>
            </a:pPr>
            <a:r>
              <a:rPr lang="es-ES_tradnl" dirty="0">
                <a:solidFill>
                  <a:schemeClr val="dk1"/>
                </a:solidFill>
                <a:latin typeface="FreightSans Pro Book" panose="02000606030000020004" pitchFamily="2" charset="0"/>
                <a:ea typeface="Cabin"/>
                <a:cs typeface="Cabin"/>
                <a:sym typeface="Cabin"/>
              </a:rPr>
              <a:t>  Subgrupos raciales/étnicos</a:t>
            </a:r>
            <a:endParaRPr lang="es-ES_tradnl"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Alumnos de bajos ingresos</a:t>
            </a:r>
            <a:endParaRPr lang="es-ES_tradnl"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Aprendices del inglés</a:t>
            </a:r>
            <a:endParaRPr lang="es-ES_tradnl"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Alumnos con discapacidades</a:t>
            </a:r>
            <a:endParaRPr lang="es-ES_tradnl"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Jóvenes de crianza</a:t>
            </a:r>
            <a:endParaRPr lang="es-ES_tradnl"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s-ES_tradnl" sz="1400" dirty="0">
                <a:solidFill>
                  <a:schemeClr val="dk1"/>
                </a:solidFill>
                <a:latin typeface="FreightSans Pro Book" panose="02000606030000020004" pitchFamily="2" charset="0"/>
                <a:ea typeface="Cabin"/>
                <a:cs typeface="Cabin"/>
                <a:sym typeface="Cabin"/>
              </a:rPr>
              <a:t>  Jóvenes indigentes</a:t>
            </a:r>
          </a:p>
        </p:txBody>
      </p:sp>
      <p:sp>
        <p:nvSpPr>
          <p:cNvPr id="8" name="Google Shape;4007;p113">
            <a:extLst>
              <a:ext uri="{FF2B5EF4-FFF2-40B4-BE49-F238E27FC236}">
                <a16:creationId xmlns:a16="http://schemas.microsoft.com/office/drawing/2014/main" xmlns="" id="{36881646-EE1C-C94B-A81D-57A518FDC73D}"/>
              </a:ext>
            </a:extLst>
          </p:cNvPr>
          <p:cNvSpPr txBox="1"/>
          <p:nvPr/>
        </p:nvSpPr>
        <p:spPr>
          <a:xfrm>
            <a:off x="6293600" y="3532365"/>
            <a:ext cx="2480945" cy="2820596"/>
          </a:xfrm>
          <a:prstGeom prst="rect">
            <a:avLst/>
          </a:prstGeom>
          <a:solidFill>
            <a:srgbClr val="59A6AB">
              <a:alpha val="35690"/>
            </a:srgbClr>
          </a:solidFill>
          <a:ln>
            <a:noFill/>
          </a:ln>
        </p:spPr>
        <p:txBody>
          <a:bodyPr spcFirstLastPara="1" wrap="square" lIns="91425" tIns="45700" rIns="91425" bIns="45700" anchor="t" anchorCtr="0">
            <a:noAutofit/>
          </a:bodyPr>
          <a:lstStyle/>
          <a:p>
            <a:pPr lvl="0">
              <a:buClr>
                <a:schemeClr val="dk1"/>
              </a:buClr>
              <a:buSzPts val="1400"/>
            </a:pPr>
            <a:r>
              <a:rPr lang="es-ES_tradnl" b="1" dirty="0">
                <a:solidFill>
                  <a:schemeClr val="dk1"/>
                </a:solidFill>
                <a:latin typeface="FreightSans Pro Semibold" panose="02000606030000020004" pitchFamily="2" charset="0"/>
                <a:ea typeface="Cabin"/>
                <a:cs typeface="Cabin"/>
                <a:sym typeface="Cabin"/>
              </a:rPr>
              <a:t>Los </a:t>
            </a:r>
            <a:r>
              <a:rPr lang="es-ES_tradnl" b="1" i="1" dirty="0">
                <a:solidFill>
                  <a:schemeClr val="dk1"/>
                </a:solidFill>
                <a:latin typeface="FreightSans Pro Semibold" panose="02000606030000020004" pitchFamily="2" charset="0"/>
                <a:ea typeface="Cabin"/>
                <a:cs typeface="Cabin"/>
                <a:sym typeface="Cabin"/>
              </a:rPr>
              <a:t>LCAP</a:t>
            </a:r>
            <a:r>
              <a:rPr lang="es-ES_tradnl" b="1" dirty="0">
                <a:solidFill>
                  <a:schemeClr val="dk1"/>
                </a:solidFill>
                <a:latin typeface="FreightSans Pro Semibold" panose="02000606030000020004" pitchFamily="2" charset="0"/>
                <a:ea typeface="Cabin"/>
                <a:cs typeface="Cabin"/>
                <a:sym typeface="Cabin"/>
              </a:rPr>
              <a:t> deben </a:t>
            </a:r>
            <a:r>
              <a:rPr lang="es-ES_tradnl" sz="1400" b="1" dirty="0">
                <a:solidFill>
                  <a:schemeClr val="dk1"/>
                </a:solidFill>
                <a:latin typeface="FreightSans Pro Semibold" panose="02000606030000020004" pitchFamily="2" charset="0"/>
                <a:ea typeface="Cabin"/>
                <a:cs typeface="Cabin"/>
                <a:sym typeface="Cabin"/>
              </a:rPr>
              <a:t>abordar las</a:t>
            </a:r>
            <a:endParaRPr lang="es-ES_tradnl" b="1" dirty="0">
              <a:latin typeface="FreightSans Pro Semibold" panose="02000606030000020004" pitchFamily="2" charset="0"/>
            </a:endParaRPr>
          </a:p>
          <a:p>
            <a:pPr marL="0" marR="0" lvl="0" indent="0" algn="l" rtl="0">
              <a:spcBef>
                <a:spcPts val="0"/>
              </a:spcBef>
              <a:spcAft>
                <a:spcPts val="0"/>
              </a:spcAft>
              <a:buClr>
                <a:schemeClr val="dk1"/>
              </a:buClr>
              <a:buSzPts val="1400"/>
              <a:buFont typeface="Cabin"/>
              <a:buNone/>
            </a:pPr>
            <a:r>
              <a:rPr lang="es-ES_tradnl" sz="1400" b="1" dirty="0">
                <a:solidFill>
                  <a:schemeClr val="dk1"/>
                </a:solidFill>
                <a:latin typeface="FreightSans Pro Semibold" panose="02000606030000020004" pitchFamily="2" charset="0"/>
                <a:ea typeface="Cabin"/>
                <a:cs typeface="Cabin"/>
                <a:sym typeface="Cabin"/>
              </a:rPr>
              <a:t>8 prioridades estatales:</a:t>
            </a:r>
            <a:endParaRPr lang="es-ES_tradnl" b="1" dirty="0">
              <a:latin typeface="FreightSans Pro Semibold" panose="02000606030000020004" pitchFamily="2" charset="0"/>
            </a:endParaRPr>
          </a:p>
          <a:p>
            <a:pPr marL="0" marR="0" lvl="0" indent="0" algn="l" rtl="0">
              <a:spcBef>
                <a:spcPts val="0"/>
              </a:spcBef>
              <a:spcAft>
                <a:spcPts val="0"/>
              </a:spcAft>
              <a:buClr>
                <a:schemeClr val="dk1"/>
              </a:buClr>
              <a:buSzPts val="500"/>
              <a:buFont typeface="Cabin"/>
              <a:buNone/>
            </a:pPr>
            <a:endParaRPr lang="es-ES_tradnl" sz="500" dirty="0">
              <a:solidFill>
                <a:schemeClr val="dk1"/>
              </a:solidFill>
              <a:latin typeface="FreightSans Pro Book" panose="02000606030000020004" pitchFamily="2" charset="0"/>
              <a:ea typeface="Cabin"/>
              <a:cs typeface="Cabin"/>
              <a:sym typeface="Cabin"/>
            </a:endParaRPr>
          </a:p>
          <a:p>
            <a:pPr marL="230188" marR="0" lvl="0" indent="-230188" algn="l" rtl="0">
              <a:lnSpc>
                <a:spcPct val="80000"/>
              </a:lnSpc>
              <a:spcBef>
                <a:spcPts val="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Servicios básicos</a:t>
            </a:r>
            <a:endParaRPr lang="es-ES_tradnl" dirty="0">
              <a:latin typeface="FreightSans Pro Book" panose="02000606030000020004" pitchFamily="2" charset="0"/>
            </a:endParaRPr>
          </a:p>
          <a:p>
            <a:pPr marL="230188" marR="0" lvl="0" indent="-230188" algn="l" rtl="0">
              <a:lnSpc>
                <a:spcPct val="80000"/>
              </a:lnSpc>
              <a:spcBef>
                <a:spcPts val="60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Implementación de estándares</a:t>
            </a:r>
            <a:endParaRPr lang="es-ES_tradnl" dirty="0">
              <a:latin typeface="FreightSans Pro Book" panose="02000606030000020004" pitchFamily="2" charset="0"/>
            </a:endParaRPr>
          </a:p>
          <a:p>
            <a:pPr marL="230188" marR="0" lvl="0" indent="-230188" algn="l" rtl="0">
              <a:lnSpc>
                <a:spcPct val="80000"/>
              </a:lnSpc>
              <a:spcBef>
                <a:spcPts val="60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Participación de los padres</a:t>
            </a:r>
            <a:endParaRPr lang="es-ES_tradnl" dirty="0">
              <a:latin typeface="FreightSans Pro Book" panose="02000606030000020004" pitchFamily="2" charset="0"/>
            </a:endParaRPr>
          </a:p>
          <a:p>
            <a:pPr marL="230188" marR="0" lvl="0" indent="-230188" algn="l" rtl="0">
              <a:lnSpc>
                <a:spcPct val="80000"/>
              </a:lnSpc>
              <a:spcBef>
                <a:spcPts val="60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Aprovechamiento estudiantil</a:t>
            </a:r>
            <a:endParaRPr lang="es-ES_tradnl" dirty="0">
              <a:latin typeface="FreightSans Pro Book" panose="02000606030000020004" pitchFamily="2" charset="0"/>
            </a:endParaRPr>
          </a:p>
          <a:p>
            <a:pPr marL="230188" marR="0" lvl="0" indent="-230188" algn="l" rtl="0">
              <a:lnSpc>
                <a:spcPct val="80000"/>
              </a:lnSpc>
              <a:spcBef>
                <a:spcPts val="60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Participación estudiantil</a:t>
            </a:r>
            <a:endParaRPr lang="es-ES_tradnl" dirty="0">
              <a:latin typeface="FreightSans Pro Book" panose="02000606030000020004" pitchFamily="2" charset="0"/>
            </a:endParaRPr>
          </a:p>
          <a:p>
            <a:pPr marL="230188" marR="0" lvl="0" indent="-230188" algn="l" rtl="0">
              <a:lnSpc>
                <a:spcPct val="80000"/>
              </a:lnSpc>
              <a:spcBef>
                <a:spcPts val="60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Ambiente escolar</a:t>
            </a:r>
            <a:endParaRPr lang="es-ES_tradnl" dirty="0">
              <a:latin typeface="FreightSans Pro Book" panose="02000606030000020004" pitchFamily="2" charset="0"/>
            </a:endParaRPr>
          </a:p>
          <a:p>
            <a:pPr marL="230188" marR="0" lvl="0" indent="-230188" algn="l" rtl="0">
              <a:lnSpc>
                <a:spcPct val="80000"/>
              </a:lnSpc>
              <a:spcBef>
                <a:spcPts val="60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Acceso a cursos</a:t>
            </a:r>
            <a:endParaRPr lang="es-ES_tradnl" dirty="0">
              <a:latin typeface="FreightSans Pro Book" panose="02000606030000020004" pitchFamily="2" charset="0"/>
            </a:endParaRPr>
          </a:p>
          <a:p>
            <a:pPr marL="230188" marR="0" lvl="0" indent="-230188" algn="l" rtl="0">
              <a:lnSpc>
                <a:spcPct val="80000"/>
              </a:lnSpc>
              <a:spcBef>
                <a:spcPts val="600"/>
              </a:spcBef>
              <a:spcAft>
                <a:spcPts val="0"/>
              </a:spcAft>
              <a:buClr>
                <a:schemeClr val="dk1"/>
              </a:buClr>
              <a:buSzPts val="1400"/>
              <a:buFont typeface="Cabin"/>
              <a:buAutoNum type="arabicPeriod"/>
            </a:pPr>
            <a:r>
              <a:rPr lang="es-ES_tradnl" sz="1400" dirty="0">
                <a:solidFill>
                  <a:schemeClr val="dk1"/>
                </a:solidFill>
                <a:latin typeface="FreightSans Pro Book" panose="02000606030000020004" pitchFamily="2" charset="0"/>
                <a:ea typeface="Cabin"/>
                <a:cs typeface="Cabin"/>
                <a:sym typeface="Cabin"/>
              </a:rPr>
              <a:t>Otros resultados estudiantiles</a:t>
            </a:r>
            <a:endParaRPr lang="es-ES_tradnl" sz="1400" b="1" dirty="0">
              <a:solidFill>
                <a:schemeClr val="dk1"/>
              </a:solidFill>
              <a:latin typeface="Cabin"/>
              <a:ea typeface="Cabin"/>
              <a:cs typeface="Cabin"/>
              <a:sym typeface="Cabin"/>
            </a:endParaRPr>
          </a:p>
        </p:txBody>
      </p:sp>
      <p:pic>
        <p:nvPicPr>
          <p:cNvPr id="9" name="Google Shape;4008;p113" descr="LCFF 1 Easel.jpg">
            <a:extLst>
              <a:ext uri="{FF2B5EF4-FFF2-40B4-BE49-F238E27FC236}">
                <a16:creationId xmlns:a16="http://schemas.microsoft.com/office/drawing/2014/main" xmlns="" id="{BF60318C-DD4F-5148-A716-B3209B58B04F}"/>
              </a:ext>
            </a:extLst>
          </p:cNvPr>
          <p:cNvPicPr preferRelativeResize="0"/>
          <p:nvPr/>
        </p:nvPicPr>
        <p:blipFill rotWithShape="1">
          <a:blip r:embed="rId2">
            <a:alphaModFix/>
          </a:blip>
          <a:srcRect/>
          <a:stretch/>
        </p:blipFill>
        <p:spPr>
          <a:xfrm>
            <a:off x="1135096" y="2189978"/>
            <a:ext cx="1258722" cy="1258722"/>
          </a:xfrm>
          <a:prstGeom prst="rect">
            <a:avLst/>
          </a:prstGeom>
          <a:noFill/>
          <a:ln>
            <a:noFill/>
          </a:ln>
        </p:spPr>
      </p:pic>
      <p:pic>
        <p:nvPicPr>
          <p:cNvPr id="10" name="Google Shape;4009;p113" descr="LCFF 5 Computer.jpg">
            <a:extLst>
              <a:ext uri="{FF2B5EF4-FFF2-40B4-BE49-F238E27FC236}">
                <a16:creationId xmlns:a16="http://schemas.microsoft.com/office/drawing/2014/main" xmlns="" id="{16C46E40-E7A3-594F-8E4F-9221BD00FFBC}"/>
              </a:ext>
            </a:extLst>
          </p:cNvPr>
          <p:cNvPicPr preferRelativeResize="0"/>
          <p:nvPr/>
        </p:nvPicPr>
        <p:blipFill rotWithShape="1">
          <a:blip r:embed="rId3">
            <a:alphaModFix/>
          </a:blip>
          <a:srcRect/>
          <a:stretch/>
        </p:blipFill>
        <p:spPr>
          <a:xfrm>
            <a:off x="3944748" y="2185754"/>
            <a:ext cx="1258722" cy="1258722"/>
          </a:xfrm>
          <a:prstGeom prst="rect">
            <a:avLst/>
          </a:prstGeom>
          <a:noFill/>
          <a:ln>
            <a:noFill/>
          </a:ln>
        </p:spPr>
      </p:pic>
      <p:pic>
        <p:nvPicPr>
          <p:cNvPr id="11" name="Google Shape;4010;p113" descr="LCFF 3 Checklist.jpg">
            <a:extLst>
              <a:ext uri="{FF2B5EF4-FFF2-40B4-BE49-F238E27FC236}">
                <a16:creationId xmlns:a16="http://schemas.microsoft.com/office/drawing/2014/main" xmlns="" id="{4BD857BD-7624-244A-BCD2-121DCF2CF5F1}"/>
              </a:ext>
            </a:extLst>
          </p:cNvPr>
          <p:cNvPicPr preferRelativeResize="0"/>
          <p:nvPr/>
        </p:nvPicPr>
        <p:blipFill rotWithShape="1">
          <a:blip r:embed="rId4">
            <a:alphaModFix/>
          </a:blip>
          <a:srcRect/>
          <a:stretch/>
        </p:blipFill>
        <p:spPr>
          <a:xfrm>
            <a:off x="6889309" y="2185754"/>
            <a:ext cx="1236182" cy="1236182"/>
          </a:xfrm>
          <a:prstGeom prst="rect">
            <a:avLst/>
          </a:prstGeom>
          <a:noFill/>
          <a:ln>
            <a:noFill/>
          </a:ln>
        </p:spPr>
      </p:pic>
      <p:pic>
        <p:nvPicPr>
          <p:cNvPr id="12" name="Google Shape;3997;p112">
            <a:extLst>
              <a:ext uri="{FF2B5EF4-FFF2-40B4-BE49-F238E27FC236}">
                <a16:creationId xmlns:a16="http://schemas.microsoft.com/office/drawing/2014/main" xmlns="" id="{5265E103-57D7-FE40-885B-943396877E77}"/>
              </a:ext>
            </a:extLst>
          </p:cNvPr>
          <p:cNvPicPr preferRelativeResize="0"/>
          <p:nvPr/>
        </p:nvPicPr>
        <p:blipFill rotWithShape="1">
          <a:blip r:embed="rId5">
            <a:alphaModFix/>
          </a:blip>
          <a:srcRect/>
          <a:stretch/>
        </p:blipFill>
        <p:spPr>
          <a:xfrm>
            <a:off x="934" y="6472816"/>
            <a:ext cx="4767485" cy="262151"/>
          </a:xfrm>
          <a:prstGeom prst="rect">
            <a:avLst/>
          </a:prstGeom>
          <a:noFill/>
          <a:ln>
            <a:noFill/>
          </a:ln>
        </p:spPr>
      </p:pic>
    </p:spTree>
    <p:extLst>
      <p:ext uri="{BB962C8B-B14F-4D97-AF65-F5344CB8AC3E}">
        <p14:creationId xmlns:p14="http://schemas.microsoft.com/office/powerpoint/2010/main" val="2118907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17"/>
        <p:cNvGrpSpPr/>
        <p:nvPr/>
      </p:nvGrpSpPr>
      <p:grpSpPr>
        <a:xfrm>
          <a:off x="0" y="0"/>
          <a:ext cx="0" cy="0"/>
          <a:chOff x="0" y="0"/>
          <a:chExt cx="0" cy="0"/>
        </a:xfrm>
      </p:grpSpPr>
      <p:sp>
        <p:nvSpPr>
          <p:cNvPr id="4018" name="Google Shape;4018;p114"/>
          <p:cNvSpPr txBox="1"/>
          <p:nvPr/>
        </p:nvSpPr>
        <p:spPr>
          <a:xfrm>
            <a:off x="525661" y="3046613"/>
            <a:ext cx="8354400"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chemeClr val="dk1"/>
                </a:solidFill>
                <a:latin typeface="Cabin"/>
                <a:ea typeface="Cabin"/>
                <a:cs typeface="Cabin"/>
                <a:sym typeface="Cabin"/>
              </a:rPr>
              <a:t>Goals and Progress Indicators</a:t>
            </a:r>
            <a:endParaRPr sz="5400" b="1">
              <a:solidFill>
                <a:schemeClr val="dk1"/>
              </a:solidFill>
              <a:latin typeface="Cabin"/>
              <a:ea typeface="Cabin"/>
              <a:cs typeface="Cabin"/>
              <a:sym typeface="Cabin"/>
            </a:endParaRPr>
          </a:p>
        </p:txBody>
      </p:sp>
      <p:pic>
        <p:nvPicPr>
          <p:cNvPr id="4019" name="Google Shape;4019;p114"/>
          <p:cNvPicPr preferRelativeResize="0"/>
          <p:nvPr/>
        </p:nvPicPr>
        <p:blipFill rotWithShape="1">
          <a:blip r:embed="rId3">
            <a:alphaModFix/>
          </a:blip>
          <a:srcRect/>
          <a:stretch/>
        </p:blipFill>
        <p:spPr>
          <a:xfrm>
            <a:off x="394750" y="6405457"/>
            <a:ext cx="4767485" cy="262151"/>
          </a:xfrm>
          <a:prstGeom prst="rect">
            <a:avLst/>
          </a:prstGeom>
          <a:noFill/>
          <a:ln>
            <a:noFill/>
          </a:ln>
        </p:spPr>
      </p:pic>
      <p:pic>
        <p:nvPicPr>
          <p:cNvPr id="4020" name="Google Shape;4020;p114"/>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6" name="Google Shape;3987;p111" descr="C:\Users\travis.tamasese\Documents\1Dr. Melendez\Photos, Slides, and Logos\SAUSD.silver.logo.png">
            <a:extLst>
              <a:ext uri="{FF2B5EF4-FFF2-40B4-BE49-F238E27FC236}">
                <a16:creationId xmlns:a16="http://schemas.microsoft.com/office/drawing/2014/main" xmlns="" id="{FF6C7A63-921D-2942-801B-E11CE9A412B7}"/>
              </a:ext>
            </a:extLst>
          </p:cNvPr>
          <p:cNvPicPr preferRelativeResize="0"/>
          <p:nvPr/>
        </p:nvPicPr>
        <p:blipFill rotWithShape="1">
          <a:blip r:embed="rId5">
            <a:alphaModFix/>
          </a:blip>
          <a:srcRect/>
          <a:stretch/>
        </p:blipFill>
        <p:spPr>
          <a:xfrm>
            <a:off x="6918200" y="296562"/>
            <a:ext cx="1898150" cy="1937938"/>
          </a:xfrm>
          <a:prstGeom prst="rect">
            <a:avLst/>
          </a:prstGeom>
          <a:noFill/>
          <a:ln>
            <a:noFill/>
          </a:ln>
        </p:spPr>
      </p:pic>
      <p:sp>
        <p:nvSpPr>
          <p:cNvPr id="2" name="TextBox 1"/>
          <p:cNvSpPr txBox="1"/>
          <p:nvPr/>
        </p:nvSpPr>
        <p:spPr>
          <a:xfrm>
            <a:off x="525661" y="4749476"/>
            <a:ext cx="7620000" cy="923330"/>
          </a:xfrm>
          <a:prstGeom prst="rect">
            <a:avLst/>
          </a:prstGeom>
          <a:noFill/>
        </p:spPr>
        <p:txBody>
          <a:bodyPr wrap="square" rtlCol="0">
            <a:spAutoFit/>
          </a:bodyPr>
          <a:lstStyle/>
          <a:p>
            <a:r>
              <a:rPr lang="es-ES_tradnl" sz="4000" b="1" dirty="0">
                <a:solidFill>
                  <a:schemeClr val="dk1"/>
                </a:solidFill>
                <a:latin typeface="Cabin"/>
                <a:ea typeface="Cabin"/>
                <a:cs typeface="Cabin"/>
                <a:sym typeface="Cabin"/>
              </a:rPr>
              <a:t>Metas e indicadores de progreso</a:t>
            </a:r>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26"/>
        <p:cNvGrpSpPr/>
        <p:nvPr/>
      </p:nvGrpSpPr>
      <p:grpSpPr>
        <a:xfrm>
          <a:off x="0" y="0"/>
          <a:ext cx="0" cy="0"/>
          <a:chOff x="0" y="0"/>
          <a:chExt cx="0" cy="0"/>
        </a:xfrm>
      </p:grpSpPr>
      <p:pic>
        <p:nvPicPr>
          <p:cNvPr id="4027" name="Google Shape;4027;p115"/>
          <p:cNvPicPr preferRelativeResize="0">
            <a:picLocks noGrp="1"/>
          </p:cNvPicPr>
          <p:nvPr>
            <p:ph type="body" idx="4294967295"/>
          </p:nvPr>
        </p:nvPicPr>
        <p:blipFill rotWithShape="1">
          <a:blip r:embed="rId3">
            <a:alphaModFix/>
          </a:blip>
          <a:srcRect/>
          <a:stretch/>
        </p:blipFill>
        <p:spPr>
          <a:xfrm>
            <a:off x="0" y="0"/>
            <a:ext cx="9144000" cy="6858000"/>
          </a:xfrm>
          <a:prstGeom prst="rect">
            <a:avLst/>
          </a:prstGeom>
          <a:noFill/>
          <a:ln>
            <a:noFill/>
          </a:ln>
        </p:spPr>
      </p:pic>
      <p:sp>
        <p:nvSpPr>
          <p:cNvPr id="2" name="TextBox 1"/>
          <p:cNvSpPr txBox="1"/>
          <p:nvPr/>
        </p:nvSpPr>
        <p:spPr>
          <a:xfrm>
            <a:off x="2506133" y="1354667"/>
            <a:ext cx="4131733" cy="461665"/>
          </a:xfrm>
          <a:prstGeom prst="rect">
            <a:avLst/>
          </a:prstGeom>
          <a:noFill/>
        </p:spPr>
        <p:txBody>
          <a:bodyPr wrap="square" rtlCol="0">
            <a:spAutoFit/>
          </a:bodyPr>
          <a:lstStyle/>
          <a:p>
            <a:pPr algn="ctr"/>
            <a:r>
              <a:rPr lang="en-US" sz="2400" b="1" dirty="0" err="1" smtClean="0"/>
              <a:t>Tres</a:t>
            </a:r>
            <a:r>
              <a:rPr lang="en-US" sz="2400" b="1" dirty="0" smtClean="0"/>
              <a:t> </a:t>
            </a:r>
            <a:r>
              <a:rPr lang="en-US" sz="2400" b="1" dirty="0" err="1" smtClean="0"/>
              <a:t>cubos</a:t>
            </a:r>
            <a:endParaRPr lang="en-US" sz="2400" b="1" dirty="0"/>
          </a:p>
        </p:txBody>
      </p:sp>
      <p:sp>
        <p:nvSpPr>
          <p:cNvPr id="3" name="TextBox 2"/>
          <p:cNvSpPr txBox="1"/>
          <p:nvPr/>
        </p:nvSpPr>
        <p:spPr>
          <a:xfrm>
            <a:off x="869244" y="3826933"/>
            <a:ext cx="1738489" cy="707886"/>
          </a:xfrm>
          <a:prstGeom prst="rect">
            <a:avLst/>
          </a:prstGeom>
          <a:noFill/>
        </p:spPr>
        <p:txBody>
          <a:bodyPr wrap="square" rtlCol="0">
            <a:spAutoFit/>
          </a:bodyPr>
          <a:lstStyle/>
          <a:p>
            <a:pPr algn="ctr"/>
            <a:r>
              <a:rPr lang="en-US" sz="2000" b="1" dirty="0" err="1" smtClean="0">
                <a:solidFill>
                  <a:schemeClr val="bg1"/>
                </a:solidFill>
                <a:latin typeface="+mj-lt"/>
              </a:rPr>
              <a:t>Ense</a:t>
            </a:r>
            <a:r>
              <a:rPr lang="en-US" sz="2000" b="1" dirty="0" err="1" smtClean="0">
                <a:solidFill>
                  <a:schemeClr val="bg1"/>
                </a:solidFill>
                <a:latin typeface="+mj-lt"/>
                <a:cs typeface="Times New Roman" panose="02020603050405020304" pitchFamily="18" charset="0"/>
              </a:rPr>
              <a:t>ñanza</a:t>
            </a:r>
            <a:r>
              <a:rPr lang="en-US" sz="2000" b="1" dirty="0" smtClean="0">
                <a:solidFill>
                  <a:schemeClr val="bg1"/>
                </a:solidFill>
                <a:latin typeface="+mj-lt"/>
                <a:cs typeface="Times New Roman" panose="02020603050405020304" pitchFamily="18" charset="0"/>
              </a:rPr>
              <a:t> y </a:t>
            </a:r>
            <a:r>
              <a:rPr lang="en-US" sz="2000" b="1" dirty="0" err="1" smtClean="0">
                <a:solidFill>
                  <a:schemeClr val="bg1"/>
                </a:solidFill>
                <a:latin typeface="+mj-lt"/>
                <a:cs typeface="Times New Roman" panose="02020603050405020304" pitchFamily="18" charset="0"/>
              </a:rPr>
              <a:t>aprendizaje</a:t>
            </a:r>
            <a:endParaRPr lang="en-US" sz="2000" b="1" dirty="0">
              <a:solidFill>
                <a:schemeClr val="bg1"/>
              </a:solidFill>
              <a:latin typeface="+mj-lt"/>
            </a:endParaRPr>
          </a:p>
        </p:txBody>
      </p:sp>
      <p:sp>
        <p:nvSpPr>
          <p:cNvPr id="5" name="TextBox 4"/>
          <p:cNvSpPr txBox="1"/>
          <p:nvPr/>
        </p:nvSpPr>
        <p:spPr>
          <a:xfrm>
            <a:off x="3702754" y="3836467"/>
            <a:ext cx="1738489" cy="1077218"/>
          </a:xfrm>
          <a:prstGeom prst="rect">
            <a:avLst/>
          </a:prstGeom>
          <a:noFill/>
        </p:spPr>
        <p:txBody>
          <a:bodyPr wrap="square" rtlCol="0">
            <a:spAutoFit/>
          </a:bodyPr>
          <a:lstStyle/>
          <a:p>
            <a:pPr algn="ctr"/>
            <a:r>
              <a:rPr lang="en-US" sz="1600" b="1" dirty="0" err="1" smtClean="0">
                <a:solidFill>
                  <a:schemeClr val="bg1"/>
                </a:solidFill>
                <a:latin typeface="+mj-lt"/>
              </a:rPr>
              <a:t>Comunicaci</a:t>
            </a:r>
            <a:r>
              <a:rPr lang="en-US" sz="1600" b="1" dirty="0" err="1">
                <a:solidFill>
                  <a:schemeClr val="bg1"/>
                </a:solidFill>
                <a:latin typeface="+mj-lt"/>
              </a:rPr>
              <a:t>ó</a:t>
            </a:r>
            <a:r>
              <a:rPr lang="en-US" sz="1600" b="1" dirty="0" err="1" smtClean="0">
                <a:solidFill>
                  <a:schemeClr val="bg1"/>
                </a:solidFill>
                <a:latin typeface="+mj-lt"/>
              </a:rPr>
              <a:t>n</a:t>
            </a:r>
            <a:r>
              <a:rPr lang="en-US" sz="1600" b="1" dirty="0" smtClean="0">
                <a:solidFill>
                  <a:schemeClr val="bg1"/>
                </a:solidFill>
                <a:latin typeface="+mj-lt"/>
              </a:rPr>
              <a:t> y </a:t>
            </a:r>
            <a:r>
              <a:rPr lang="en-US" sz="1600" b="1" dirty="0" err="1" smtClean="0">
                <a:solidFill>
                  <a:schemeClr val="bg1"/>
                </a:solidFill>
                <a:latin typeface="+mj-lt"/>
              </a:rPr>
              <a:t>participaci</a:t>
            </a:r>
            <a:r>
              <a:rPr lang="en-US" sz="1600" b="1" dirty="0" err="1">
                <a:solidFill>
                  <a:schemeClr val="bg1"/>
                </a:solidFill>
              </a:rPr>
              <a:t>ó</a:t>
            </a:r>
            <a:r>
              <a:rPr lang="en-US" sz="1600" b="1" dirty="0" err="1" smtClean="0">
                <a:solidFill>
                  <a:schemeClr val="bg1"/>
                </a:solidFill>
                <a:latin typeface="+mj-lt"/>
              </a:rPr>
              <a:t>n</a:t>
            </a:r>
            <a:r>
              <a:rPr lang="en-US" sz="1600" b="1" dirty="0" smtClean="0">
                <a:solidFill>
                  <a:schemeClr val="bg1"/>
                </a:solidFill>
                <a:latin typeface="+mj-lt"/>
              </a:rPr>
              <a:t> de </a:t>
            </a:r>
            <a:r>
              <a:rPr lang="en-US" sz="1600" b="1" dirty="0" err="1" smtClean="0">
                <a:solidFill>
                  <a:schemeClr val="bg1"/>
                </a:solidFill>
                <a:latin typeface="+mj-lt"/>
              </a:rPr>
              <a:t>los</a:t>
            </a:r>
            <a:r>
              <a:rPr lang="en-US" sz="1600" b="1" dirty="0" smtClean="0">
                <a:solidFill>
                  <a:schemeClr val="bg1"/>
                </a:solidFill>
                <a:latin typeface="+mj-lt"/>
              </a:rPr>
              <a:t> </a:t>
            </a:r>
            <a:r>
              <a:rPr lang="en-US" sz="1600" b="1" dirty="0" err="1" smtClean="0">
                <a:solidFill>
                  <a:schemeClr val="bg1"/>
                </a:solidFill>
                <a:latin typeface="+mj-lt"/>
              </a:rPr>
              <a:t>colaboradores</a:t>
            </a:r>
            <a:endParaRPr lang="en-US" sz="1600" b="1" dirty="0">
              <a:solidFill>
                <a:schemeClr val="bg1"/>
              </a:solidFill>
              <a:latin typeface="+mj-lt"/>
            </a:endParaRPr>
          </a:p>
        </p:txBody>
      </p:sp>
      <p:sp>
        <p:nvSpPr>
          <p:cNvPr id="6" name="TextBox 5"/>
          <p:cNvSpPr txBox="1"/>
          <p:nvPr/>
        </p:nvSpPr>
        <p:spPr>
          <a:xfrm>
            <a:off x="6536264" y="3836467"/>
            <a:ext cx="1738489" cy="707886"/>
          </a:xfrm>
          <a:prstGeom prst="rect">
            <a:avLst/>
          </a:prstGeom>
          <a:noFill/>
        </p:spPr>
        <p:txBody>
          <a:bodyPr wrap="square" rtlCol="0">
            <a:spAutoFit/>
          </a:bodyPr>
          <a:lstStyle/>
          <a:p>
            <a:pPr algn="ctr"/>
            <a:r>
              <a:rPr lang="en-US" sz="2000" b="1" dirty="0" err="1" smtClean="0">
                <a:solidFill>
                  <a:schemeClr val="bg1"/>
                </a:solidFill>
                <a:latin typeface="+mj-lt"/>
              </a:rPr>
              <a:t>Seguridad</a:t>
            </a:r>
            <a:r>
              <a:rPr lang="en-US" sz="2000" b="1" dirty="0" smtClean="0">
                <a:solidFill>
                  <a:schemeClr val="bg1"/>
                </a:solidFill>
                <a:latin typeface="+mj-lt"/>
              </a:rPr>
              <a:t> y </a:t>
            </a:r>
            <a:r>
              <a:rPr lang="en-US" sz="2000" b="1" dirty="0" err="1" smtClean="0">
                <a:solidFill>
                  <a:schemeClr val="bg1"/>
                </a:solidFill>
                <a:latin typeface="+mj-lt"/>
              </a:rPr>
              <a:t>bienestar</a:t>
            </a:r>
            <a:endParaRPr lang="en-US" sz="2000" b="1" dirty="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p:sp>
        <p:nvSpPr>
          <p:cNvPr id="4034" name="Google Shape;4034;p116"/>
          <p:cNvSpPr txBox="1">
            <a:spLocks noGrp="1"/>
          </p:cNvSpPr>
          <p:nvPr>
            <p:ph type="title"/>
          </p:nvPr>
        </p:nvSpPr>
        <p:spPr>
          <a:xfrm>
            <a:off x="1600200" y="152400"/>
            <a:ext cx="6114900" cy="9906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24456"/>
              </a:buClr>
              <a:buSzPts val="4400"/>
              <a:buFont typeface="Questrial"/>
              <a:buNone/>
            </a:pPr>
            <a:r>
              <a:rPr lang="en-US" sz="4400" b="1" i="0" u="none" strike="noStrike" cap="none">
                <a:solidFill>
                  <a:srgbClr val="424456"/>
                </a:solidFill>
                <a:latin typeface="Questrial"/>
                <a:ea typeface="Questrial"/>
                <a:cs typeface="Questrial"/>
                <a:sym typeface="Questrial"/>
              </a:rPr>
              <a:t>LCAP Theory of Action</a:t>
            </a:r>
            <a:endParaRPr/>
          </a:p>
        </p:txBody>
      </p:sp>
      <p:pic>
        <p:nvPicPr>
          <p:cNvPr id="4035" name="Google Shape;4035;p116"/>
          <p:cNvPicPr preferRelativeResize="0"/>
          <p:nvPr/>
        </p:nvPicPr>
        <p:blipFill rotWithShape="1">
          <a:blip r:embed="rId3">
            <a:alphaModFix/>
          </a:blip>
          <a:srcRect/>
          <a:stretch/>
        </p:blipFill>
        <p:spPr>
          <a:xfrm>
            <a:off x="2114551" y="1600201"/>
            <a:ext cx="4892463" cy="3712785"/>
          </a:xfrm>
          <a:prstGeom prst="rect">
            <a:avLst/>
          </a:prstGeom>
          <a:noFill/>
          <a:ln>
            <a:noFill/>
          </a:ln>
          <a:effectLst>
            <a:outerShdw blurRad="292100" dist="139700" dir="2700000" algn="tl" rotWithShape="0">
              <a:srgbClr val="333333">
                <a:alpha val="64709"/>
              </a:srgbClr>
            </a:outerShdw>
          </a:effectLst>
        </p:spPr>
      </p:pic>
      <p:sp>
        <p:nvSpPr>
          <p:cNvPr id="4036" name="Google Shape;4036;p116"/>
          <p:cNvSpPr/>
          <p:nvPr/>
        </p:nvSpPr>
        <p:spPr>
          <a:xfrm>
            <a:off x="4482913" y="3244334"/>
            <a:ext cx="178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Arial"/>
                <a:ea typeface="Arial"/>
                <a:cs typeface="Arial"/>
                <a:sym typeface="Arial"/>
              </a:rPr>
              <a:t> </a:t>
            </a:r>
            <a:endParaRPr sz="1800">
              <a:solidFill>
                <a:schemeClr val="dk1"/>
              </a:solidFill>
              <a:latin typeface="Calibri"/>
              <a:ea typeface="Calibri"/>
              <a:cs typeface="Calibri"/>
              <a:sym typeface="Calibri"/>
            </a:endParaRPr>
          </a:p>
        </p:txBody>
      </p:sp>
      <p:pic>
        <p:nvPicPr>
          <p:cNvPr id="4037" name="Google Shape;4037;p116" descr="https://lh6.googleusercontent.com/O6GkUjvA_usfsE4H6UN1DOwsjQz1njVMGqzVFzApd-7sXBi5a-VbK-WAT7KLHKIexrHnhEoR2bubfOy30_GUGoNPmXX7pBupirWclGFQFnWYtICUk7nap61diNbuHrAdoT_DfRqVLR0"/>
          <p:cNvPicPr preferRelativeResize="0"/>
          <p:nvPr/>
        </p:nvPicPr>
        <p:blipFill rotWithShape="1">
          <a:blip r:embed="rId4">
            <a:alphaModFix/>
          </a:blip>
          <a:srcRect/>
          <a:stretch/>
        </p:blipFill>
        <p:spPr>
          <a:xfrm>
            <a:off x="0" y="0"/>
            <a:ext cx="9144000" cy="6858001"/>
          </a:xfrm>
          <a:prstGeom prst="rect">
            <a:avLst/>
          </a:prstGeom>
          <a:noFill/>
          <a:ln>
            <a:noFill/>
          </a:ln>
        </p:spPr>
      </p:pic>
      <p:sp>
        <p:nvSpPr>
          <p:cNvPr id="4038" name="Google Shape;4038;p116"/>
          <p:cNvSpPr txBox="1">
            <a:spLocks noGrp="1"/>
          </p:cNvSpPr>
          <p:nvPr>
            <p:ph type="sldNum" idx="12"/>
          </p:nvPr>
        </p:nvSpPr>
        <p:spPr>
          <a:xfrm>
            <a:off x="120260" y="1253490"/>
            <a:ext cx="293100" cy="282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fld id="{00000000-1234-1234-1234-123412341234}" type="slidenum">
              <a:rPr lang="en-US" sz="1295" b="1">
                <a:solidFill>
                  <a:srgbClr val="FFFFFF"/>
                </a:solidFill>
                <a:latin typeface="Calibri"/>
                <a:ea typeface="Calibri"/>
                <a:cs typeface="Calibri"/>
                <a:sym typeface="Calibri"/>
              </a:rPr>
              <a:t>13</a:t>
            </a:fld>
            <a:endParaRPr sz="1295" b="1">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p:sp>
        <p:nvSpPr>
          <p:cNvPr id="4034" name="Google Shape;4034;p116"/>
          <p:cNvSpPr txBox="1">
            <a:spLocks noGrp="1"/>
          </p:cNvSpPr>
          <p:nvPr>
            <p:ph type="title"/>
          </p:nvPr>
        </p:nvSpPr>
        <p:spPr>
          <a:xfrm>
            <a:off x="1600200" y="152400"/>
            <a:ext cx="6114900" cy="9906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24456"/>
              </a:buClr>
              <a:buSzPts val="4400"/>
              <a:buFont typeface="Questrial"/>
              <a:buNone/>
            </a:pPr>
            <a:r>
              <a:rPr lang="es-ES_tradnl" sz="4400" b="1" i="0" u="none" strike="noStrike" cap="none" noProof="0" dirty="0">
                <a:solidFill>
                  <a:srgbClr val="424456"/>
                </a:solidFill>
                <a:latin typeface="Questrial"/>
                <a:ea typeface="Questrial"/>
                <a:cs typeface="Questrial"/>
                <a:sym typeface="Questrial"/>
              </a:rPr>
              <a:t>LCAP </a:t>
            </a:r>
            <a:r>
              <a:rPr lang="es-ES_tradnl" sz="4400" b="1" i="0" u="none" strike="noStrike" cap="none" noProof="0" dirty="0" err="1">
                <a:solidFill>
                  <a:srgbClr val="424456"/>
                </a:solidFill>
                <a:latin typeface="Questrial"/>
                <a:ea typeface="Questrial"/>
                <a:cs typeface="Questrial"/>
                <a:sym typeface="Questrial"/>
              </a:rPr>
              <a:t>Theory</a:t>
            </a:r>
            <a:r>
              <a:rPr lang="es-ES_tradnl" sz="4400" b="1" i="0" u="none" strike="noStrike" cap="none" noProof="0" dirty="0">
                <a:solidFill>
                  <a:srgbClr val="424456"/>
                </a:solidFill>
                <a:latin typeface="Questrial"/>
                <a:ea typeface="Questrial"/>
                <a:cs typeface="Questrial"/>
                <a:sym typeface="Questrial"/>
              </a:rPr>
              <a:t> of </a:t>
            </a:r>
            <a:r>
              <a:rPr lang="es-ES_tradnl" sz="4400" b="1" i="0" u="none" strike="noStrike" cap="none" noProof="0" dirty="0" err="1">
                <a:solidFill>
                  <a:srgbClr val="424456"/>
                </a:solidFill>
                <a:latin typeface="Questrial"/>
                <a:ea typeface="Questrial"/>
                <a:cs typeface="Questrial"/>
                <a:sym typeface="Questrial"/>
              </a:rPr>
              <a:t>Action</a:t>
            </a:r>
            <a:endParaRPr lang="es-ES_tradnl" noProof="0" dirty="0"/>
          </a:p>
        </p:txBody>
      </p:sp>
      <p:pic>
        <p:nvPicPr>
          <p:cNvPr id="4035" name="Google Shape;4035;p116"/>
          <p:cNvPicPr preferRelativeResize="0"/>
          <p:nvPr/>
        </p:nvPicPr>
        <p:blipFill rotWithShape="1">
          <a:blip r:embed="rId3">
            <a:alphaModFix/>
          </a:blip>
          <a:srcRect/>
          <a:stretch/>
        </p:blipFill>
        <p:spPr>
          <a:xfrm>
            <a:off x="2114551" y="1600201"/>
            <a:ext cx="4892463" cy="3712785"/>
          </a:xfrm>
          <a:prstGeom prst="rect">
            <a:avLst/>
          </a:prstGeom>
          <a:noFill/>
          <a:ln>
            <a:noFill/>
          </a:ln>
          <a:effectLst>
            <a:outerShdw blurRad="292100" dist="139700" dir="2700000" algn="tl" rotWithShape="0">
              <a:srgbClr val="333333">
                <a:alpha val="64709"/>
              </a:srgbClr>
            </a:outerShdw>
          </a:effectLst>
        </p:spPr>
      </p:pic>
      <p:sp>
        <p:nvSpPr>
          <p:cNvPr id="4036" name="Google Shape;4036;p116"/>
          <p:cNvSpPr/>
          <p:nvPr/>
        </p:nvSpPr>
        <p:spPr>
          <a:xfrm>
            <a:off x="4482913" y="3244334"/>
            <a:ext cx="178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Arial"/>
                <a:ea typeface="Arial"/>
                <a:cs typeface="Arial"/>
                <a:sym typeface="Arial"/>
              </a:rPr>
              <a:t> </a:t>
            </a:r>
            <a:endParaRPr sz="1800">
              <a:solidFill>
                <a:schemeClr val="dk1"/>
              </a:solidFill>
              <a:latin typeface="Calibri"/>
              <a:ea typeface="Calibri"/>
              <a:cs typeface="Calibri"/>
              <a:sym typeface="Calibri"/>
            </a:endParaRPr>
          </a:p>
        </p:txBody>
      </p:sp>
      <p:sp>
        <p:nvSpPr>
          <p:cNvPr id="4038" name="Google Shape;4038;p116"/>
          <p:cNvSpPr txBox="1">
            <a:spLocks noGrp="1"/>
          </p:cNvSpPr>
          <p:nvPr>
            <p:ph type="sldNum" idx="12"/>
          </p:nvPr>
        </p:nvSpPr>
        <p:spPr>
          <a:xfrm>
            <a:off x="120260" y="1253490"/>
            <a:ext cx="293100" cy="282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fld id="{00000000-1234-1234-1234-123412341234}" type="slidenum">
              <a:rPr lang="en-US" sz="1295" b="1">
                <a:solidFill>
                  <a:srgbClr val="FFFFFF"/>
                </a:solidFill>
                <a:latin typeface="Calibri"/>
                <a:ea typeface="Calibri"/>
                <a:cs typeface="Calibri"/>
                <a:sym typeface="Calibri"/>
              </a:rPr>
              <a:t>14</a:t>
            </a:fld>
            <a:endParaRPr sz="1295" b="1">
              <a:solidFill>
                <a:srgbClr val="FFFFFF"/>
              </a:solidFill>
              <a:latin typeface="Calibri"/>
              <a:ea typeface="Calibri"/>
              <a:cs typeface="Calibri"/>
              <a:sym typeface="Calibri"/>
            </a:endParaRPr>
          </a:p>
        </p:txBody>
      </p:sp>
      <p:pic>
        <p:nvPicPr>
          <p:cNvPr id="7" name="Google Shape;3986;p111">
            <a:extLst>
              <a:ext uri="{FF2B5EF4-FFF2-40B4-BE49-F238E27FC236}">
                <a16:creationId xmlns:a16="http://schemas.microsoft.com/office/drawing/2014/main" xmlns="" id="{CA7C7F7D-AB2F-4C44-AAC6-771B808D16F8}"/>
              </a:ext>
            </a:extLst>
          </p:cNvPr>
          <p:cNvPicPr preferRelativeResize="0"/>
          <p:nvPr/>
        </p:nvPicPr>
        <p:blipFill rotWithShape="1">
          <a:blip r:embed="rId4">
            <a:alphaModFix/>
          </a:blip>
          <a:srcRect/>
          <a:stretch/>
        </p:blipFill>
        <p:spPr>
          <a:xfrm>
            <a:off x="32168" y="6434489"/>
            <a:ext cx="2854724" cy="271111"/>
          </a:xfrm>
          <a:prstGeom prst="rect">
            <a:avLst/>
          </a:prstGeom>
          <a:noFill/>
          <a:ln>
            <a:noFill/>
          </a:ln>
        </p:spPr>
      </p:pic>
      <p:pic>
        <p:nvPicPr>
          <p:cNvPr id="4" name="Picture 3">
            <a:extLst>
              <a:ext uri="{FF2B5EF4-FFF2-40B4-BE49-F238E27FC236}">
                <a16:creationId xmlns:a16="http://schemas.microsoft.com/office/drawing/2014/main" xmlns="" id="{D757637D-CDFA-A44D-AF8A-3FBAF180987C}"/>
              </a:ext>
            </a:extLst>
          </p:cNvPr>
          <p:cNvPicPr>
            <a:picLocks noChangeAspect="1"/>
          </p:cNvPicPr>
          <p:nvPr/>
        </p:nvPicPr>
        <p:blipFill>
          <a:blip r:embed="rId5"/>
          <a:stretch>
            <a:fillRect/>
          </a:stretch>
        </p:blipFill>
        <p:spPr>
          <a:xfrm>
            <a:off x="0" y="0"/>
            <a:ext cx="9144000" cy="6858000"/>
          </a:xfrm>
          <a:prstGeom prst="rect">
            <a:avLst/>
          </a:prstGeom>
        </p:spPr>
      </p:pic>
      <p:sp>
        <p:nvSpPr>
          <p:cNvPr id="2" name="TextBox 1"/>
          <p:cNvSpPr txBox="1"/>
          <p:nvPr/>
        </p:nvSpPr>
        <p:spPr>
          <a:xfrm>
            <a:off x="6434667" y="6394103"/>
            <a:ext cx="2348088" cy="461665"/>
          </a:xfrm>
          <a:prstGeom prst="rect">
            <a:avLst/>
          </a:prstGeom>
          <a:noFill/>
        </p:spPr>
        <p:txBody>
          <a:bodyPr wrap="square" rtlCol="0">
            <a:spAutoFit/>
          </a:bodyPr>
          <a:lstStyle/>
          <a:p>
            <a:r>
              <a:rPr lang="en-US" sz="2400" b="1" dirty="0" err="1" smtClean="0"/>
              <a:t>Cuatro</a:t>
            </a:r>
            <a:r>
              <a:rPr lang="en-US" sz="2400" b="1" dirty="0" smtClean="0"/>
              <a:t> </a:t>
            </a:r>
            <a:r>
              <a:rPr lang="en-US" sz="2400" b="1" dirty="0" err="1" smtClean="0"/>
              <a:t>cubos</a:t>
            </a:r>
            <a:endParaRPr lang="en-US" sz="2400" b="1" dirty="0"/>
          </a:p>
        </p:txBody>
      </p:sp>
    </p:spTree>
    <p:extLst>
      <p:ext uri="{BB962C8B-B14F-4D97-AF65-F5344CB8AC3E}">
        <p14:creationId xmlns:p14="http://schemas.microsoft.com/office/powerpoint/2010/main" val="3714683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3"/>
        <p:cNvGrpSpPr/>
        <p:nvPr/>
      </p:nvGrpSpPr>
      <p:grpSpPr>
        <a:xfrm>
          <a:off x="0" y="0"/>
          <a:ext cx="0" cy="0"/>
          <a:chOff x="0" y="0"/>
          <a:chExt cx="0" cy="0"/>
        </a:xfrm>
      </p:grpSpPr>
      <p:sp>
        <p:nvSpPr>
          <p:cNvPr id="4044" name="Google Shape;4044;p117"/>
          <p:cNvSpPr txBox="1">
            <a:spLocks noGrp="1"/>
          </p:cNvSpPr>
          <p:nvPr>
            <p:ph type="title"/>
          </p:nvPr>
        </p:nvSpPr>
        <p:spPr>
          <a:xfrm>
            <a:off x="513725" y="618075"/>
            <a:ext cx="8225400" cy="705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3F3F3F"/>
              </a:buClr>
              <a:buSzPts val="4000"/>
              <a:buFont typeface="Cabin"/>
              <a:buNone/>
            </a:pPr>
            <a:r>
              <a:rPr lang="en-US" sz="4000" b="1" dirty="0">
                <a:latin typeface="FreightSans Pro Semibold" panose="02000606030000020004" pitchFamily="2" charset="0"/>
              </a:rPr>
              <a:t>Financial Positions-LCAP Goals</a:t>
            </a:r>
            <a:endParaRPr sz="4000" b="1" u="none" strike="noStrike" cap="none" dirty="0">
              <a:solidFill>
                <a:srgbClr val="3F3F3F"/>
              </a:solidFill>
              <a:latin typeface="FreightSans Pro Semibold" panose="02000606030000020004" pitchFamily="2" charset="0"/>
              <a:sym typeface="Cabin"/>
            </a:endParaRPr>
          </a:p>
        </p:txBody>
      </p:sp>
      <p:sp>
        <p:nvSpPr>
          <p:cNvPr id="4045" name="Google Shape;4045;p117"/>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046" name="Google Shape;4046;p117"/>
          <p:cNvPicPr preferRelativeResize="0"/>
          <p:nvPr/>
        </p:nvPicPr>
        <p:blipFill rotWithShape="1">
          <a:blip r:embed="rId3">
            <a:alphaModFix/>
          </a:blip>
          <a:srcRect/>
          <a:stretch/>
        </p:blipFill>
        <p:spPr>
          <a:xfrm>
            <a:off x="6213" y="6460409"/>
            <a:ext cx="4767485" cy="262151"/>
          </a:xfrm>
          <a:prstGeom prst="rect">
            <a:avLst/>
          </a:prstGeom>
          <a:noFill/>
          <a:ln>
            <a:noFill/>
          </a:ln>
        </p:spPr>
      </p:pic>
      <p:pic>
        <p:nvPicPr>
          <p:cNvPr id="4047" name="Google Shape;4047;p117" descr="C:\Users\travis.tamasese\Documents\1Dr. Melendez\Photos, Slides, and Logos\SAUSD.silver.logo.png"/>
          <p:cNvPicPr preferRelativeResize="0"/>
          <p:nvPr/>
        </p:nvPicPr>
        <p:blipFill rotWithShape="1">
          <a:blip r:embed="rId4">
            <a:alphaModFix/>
          </a:blip>
          <a:srcRect/>
          <a:stretch/>
        </p:blipFill>
        <p:spPr>
          <a:xfrm>
            <a:off x="7685200" y="5423770"/>
            <a:ext cx="1352350" cy="1335855"/>
          </a:xfrm>
          <a:prstGeom prst="rect">
            <a:avLst/>
          </a:prstGeom>
          <a:noFill/>
          <a:ln>
            <a:noFill/>
          </a:ln>
        </p:spPr>
      </p:pic>
      <p:pic>
        <p:nvPicPr>
          <p:cNvPr id="4048" name="Google Shape;4048;p117" title="Points scored"/>
          <p:cNvPicPr preferRelativeResize="0"/>
          <p:nvPr/>
        </p:nvPicPr>
        <p:blipFill>
          <a:blip r:embed="rId5">
            <a:alphaModFix/>
          </a:blip>
          <a:stretch>
            <a:fillRect/>
          </a:stretch>
        </p:blipFill>
        <p:spPr>
          <a:xfrm>
            <a:off x="241000" y="1582625"/>
            <a:ext cx="7182426" cy="4441124"/>
          </a:xfrm>
          <a:prstGeom prst="rect">
            <a:avLst/>
          </a:prstGeom>
          <a:noFill/>
          <a:ln>
            <a:noFill/>
          </a:ln>
        </p:spPr>
      </p:pic>
      <p:graphicFrame>
        <p:nvGraphicFramePr>
          <p:cNvPr id="4049" name="Google Shape;4049;p117"/>
          <p:cNvGraphicFramePr/>
          <p:nvPr>
            <p:extLst>
              <p:ext uri="{D42A27DB-BD31-4B8C-83A1-F6EECF244321}">
                <p14:modId xmlns:p14="http://schemas.microsoft.com/office/powerpoint/2010/main" val="3682285947"/>
              </p:ext>
            </p:extLst>
          </p:nvPr>
        </p:nvGraphicFramePr>
        <p:xfrm>
          <a:off x="5897200" y="1839250"/>
          <a:ext cx="2699725" cy="1650900"/>
        </p:xfrm>
        <a:graphic>
          <a:graphicData uri="http://schemas.openxmlformats.org/drawingml/2006/table">
            <a:tbl>
              <a:tblPr>
                <a:noFill/>
                <a:tableStyleId>{FA6C94DB-4D80-4B79-8241-46C896B96253}</a:tableStyleId>
              </a:tblPr>
              <a:tblGrid>
                <a:gridCol w="1076550">
                  <a:extLst>
                    <a:ext uri="{9D8B030D-6E8A-4147-A177-3AD203B41FA5}">
                      <a16:colId xmlns:a16="http://schemas.microsoft.com/office/drawing/2014/main" xmlns="" val="20000"/>
                    </a:ext>
                  </a:extLst>
                </a:gridCol>
                <a:gridCol w="1623175">
                  <a:extLst>
                    <a:ext uri="{9D8B030D-6E8A-4147-A177-3AD203B41FA5}">
                      <a16:colId xmlns:a16="http://schemas.microsoft.com/office/drawing/2014/main" xmlns="" val="20001"/>
                    </a:ext>
                  </a:extLst>
                </a:gridCol>
              </a:tblGrid>
              <a:tr h="412725">
                <a:tc>
                  <a:txBody>
                    <a:bodyPr/>
                    <a:lstStyle/>
                    <a:p>
                      <a:pPr marL="0" lvl="0" indent="0" algn="l" rtl="0">
                        <a:spcBef>
                          <a:spcPts val="0"/>
                        </a:spcBef>
                        <a:spcAft>
                          <a:spcPts val="0"/>
                        </a:spcAft>
                        <a:buNone/>
                      </a:pPr>
                      <a:r>
                        <a:rPr lang="en-US" b="1">
                          <a:latin typeface="FreightSans Pro Book" panose="02000606030000020004" pitchFamily="2" charset="0"/>
                        </a:rPr>
                        <a:t>GOAL 1</a:t>
                      </a:r>
                      <a:endParaRPr b="1">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dirty="0">
                          <a:latin typeface="FreightSans Pro Book" panose="02000606030000020004" pitchFamily="2" charset="0"/>
                        </a:rPr>
                        <a:t>$481,839,697</a:t>
                      </a:r>
                      <a:endParaRPr dirty="0">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0"/>
                  </a:ext>
                </a:extLst>
              </a:tr>
              <a:tr h="412725">
                <a:tc>
                  <a:txBody>
                    <a:bodyPr/>
                    <a:lstStyle/>
                    <a:p>
                      <a:pPr marL="0" lvl="0" indent="0" algn="l" rtl="0">
                        <a:spcBef>
                          <a:spcPts val="0"/>
                        </a:spcBef>
                        <a:spcAft>
                          <a:spcPts val="0"/>
                        </a:spcAft>
                        <a:buNone/>
                      </a:pPr>
                      <a:r>
                        <a:rPr lang="en-US" b="1">
                          <a:latin typeface="FreightSans Pro Book" panose="02000606030000020004" pitchFamily="2" charset="0"/>
                        </a:rPr>
                        <a:t>GOAL 2</a:t>
                      </a:r>
                      <a:endParaRPr b="1">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dirty="0">
                          <a:solidFill>
                            <a:schemeClr val="dk1"/>
                          </a:solidFill>
                          <a:highlight>
                            <a:srgbClr val="FFFFFF"/>
                          </a:highlight>
                          <a:latin typeface="FreightSans Pro Book" panose="02000606030000020004" pitchFamily="2" charset="0"/>
                        </a:rPr>
                        <a:t>$10,983,059</a:t>
                      </a:r>
                      <a:endParaRPr dirty="0">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1"/>
                  </a:ext>
                </a:extLst>
              </a:tr>
              <a:tr h="412725">
                <a:tc>
                  <a:txBody>
                    <a:bodyPr/>
                    <a:lstStyle/>
                    <a:p>
                      <a:pPr marL="0" lvl="0" indent="0" algn="l" rtl="0">
                        <a:spcBef>
                          <a:spcPts val="0"/>
                        </a:spcBef>
                        <a:spcAft>
                          <a:spcPts val="0"/>
                        </a:spcAft>
                        <a:buNone/>
                      </a:pPr>
                      <a:r>
                        <a:rPr lang="en-US" b="1">
                          <a:latin typeface="FreightSans Pro Book" panose="02000606030000020004" pitchFamily="2" charset="0"/>
                        </a:rPr>
                        <a:t>GOAL 3</a:t>
                      </a:r>
                      <a:endParaRPr b="1">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a:solidFill>
                            <a:schemeClr val="dk1"/>
                          </a:solidFill>
                          <a:highlight>
                            <a:srgbClr val="FFFFFF"/>
                          </a:highlight>
                          <a:latin typeface="FreightSans Pro Book" panose="02000606030000020004" pitchFamily="2" charset="0"/>
                        </a:rPr>
                        <a:t>$166,463,628</a:t>
                      </a:r>
                      <a:endParaRPr>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2"/>
                  </a:ext>
                </a:extLst>
              </a:tr>
              <a:tr h="412725">
                <a:tc>
                  <a:txBody>
                    <a:bodyPr/>
                    <a:lstStyle/>
                    <a:p>
                      <a:pPr marL="0" lvl="0" indent="0" algn="l" rtl="0">
                        <a:spcBef>
                          <a:spcPts val="0"/>
                        </a:spcBef>
                        <a:spcAft>
                          <a:spcPts val="0"/>
                        </a:spcAft>
                        <a:buNone/>
                      </a:pPr>
                      <a:r>
                        <a:rPr lang="en-US" b="1">
                          <a:latin typeface="FreightSans Pro Book" panose="02000606030000020004" pitchFamily="2" charset="0"/>
                        </a:rPr>
                        <a:t>GOAL 4</a:t>
                      </a:r>
                      <a:endParaRPr b="1">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dirty="0">
                          <a:solidFill>
                            <a:schemeClr val="dk1"/>
                          </a:solidFill>
                          <a:highlight>
                            <a:srgbClr val="FFFFFF"/>
                          </a:highlight>
                          <a:latin typeface="FreightSans Pro Book" panose="02000606030000020004" pitchFamily="2" charset="0"/>
                        </a:rPr>
                        <a:t>$44,548,284</a:t>
                      </a:r>
                      <a:endParaRPr dirty="0">
                        <a:solidFill>
                          <a:schemeClr val="dk1"/>
                        </a:solidFill>
                        <a:highlight>
                          <a:srgbClr val="FFFFFF"/>
                        </a:highlight>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3"/>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3"/>
        <p:cNvGrpSpPr/>
        <p:nvPr/>
      </p:nvGrpSpPr>
      <p:grpSpPr>
        <a:xfrm>
          <a:off x="0" y="0"/>
          <a:ext cx="0" cy="0"/>
          <a:chOff x="0" y="0"/>
          <a:chExt cx="0" cy="0"/>
        </a:xfrm>
      </p:grpSpPr>
      <p:pic>
        <p:nvPicPr>
          <p:cNvPr id="3" name="Picture 2">
            <a:extLst>
              <a:ext uri="{FF2B5EF4-FFF2-40B4-BE49-F238E27FC236}">
                <a16:creationId xmlns:a16="http://schemas.microsoft.com/office/drawing/2014/main" xmlns="" id="{66DBF937-E90F-DE4E-BE27-FAD3FE48BF58}"/>
              </a:ext>
            </a:extLst>
          </p:cNvPr>
          <p:cNvPicPr>
            <a:picLocks noChangeAspect="1"/>
          </p:cNvPicPr>
          <p:nvPr/>
        </p:nvPicPr>
        <p:blipFill>
          <a:blip r:embed="rId3"/>
          <a:stretch>
            <a:fillRect/>
          </a:stretch>
        </p:blipFill>
        <p:spPr>
          <a:xfrm>
            <a:off x="-2176804" y="-39480"/>
            <a:ext cx="11646266" cy="8247116"/>
          </a:xfrm>
          <a:prstGeom prst="rect">
            <a:avLst/>
          </a:prstGeom>
        </p:spPr>
      </p:pic>
      <p:sp>
        <p:nvSpPr>
          <p:cNvPr id="4044" name="Google Shape;4044;p117"/>
          <p:cNvSpPr txBox="1">
            <a:spLocks noGrp="1"/>
          </p:cNvSpPr>
          <p:nvPr>
            <p:ph type="title"/>
          </p:nvPr>
        </p:nvSpPr>
        <p:spPr>
          <a:xfrm>
            <a:off x="513725" y="618075"/>
            <a:ext cx="8225400" cy="705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3F3F3F"/>
              </a:buClr>
              <a:buSzPts val="4000"/>
              <a:buFont typeface="Cabin"/>
              <a:buNone/>
            </a:pPr>
            <a:r>
              <a:rPr lang="es-ES_tradnl" sz="4000" b="1" noProof="0" dirty="0">
                <a:latin typeface="FreightSans Pro Semibold" panose="02000606030000020004" pitchFamily="2" charset="0"/>
              </a:rPr>
              <a:t>Posiciones financieras-Metas de </a:t>
            </a:r>
            <a:r>
              <a:rPr lang="es-ES_tradnl" sz="4000" b="1" i="1" noProof="0" dirty="0">
                <a:latin typeface="FreightSans Pro Semibold" panose="02000606030000020004" pitchFamily="2" charset="0"/>
              </a:rPr>
              <a:t>LCAP</a:t>
            </a:r>
            <a:endParaRPr lang="es-ES_tradnl" sz="4000" b="1" i="1" u="none" strike="noStrike" cap="none" noProof="0" dirty="0">
              <a:solidFill>
                <a:srgbClr val="3F3F3F"/>
              </a:solidFill>
              <a:latin typeface="FreightSans Pro Semibold" panose="02000606030000020004" pitchFamily="2" charset="0"/>
              <a:sym typeface="Cabin"/>
            </a:endParaRPr>
          </a:p>
        </p:txBody>
      </p:sp>
      <p:sp>
        <p:nvSpPr>
          <p:cNvPr id="4045" name="Google Shape;4045;p117"/>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046" name="Google Shape;4046;p117"/>
          <p:cNvPicPr preferRelativeResize="0"/>
          <p:nvPr/>
        </p:nvPicPr>
        <p:blipFill rotWithShape="1">
          <a:blip r:embed="rId4">
            <a:alphaModFix/>
          </a:blip>
          <a:srcRect/>
          <a:stretch/>
        </p:blipFill>
        <p:spPr>
          <a:xfrm>
            <a:off x="6213" y="6460409"/>
            <a:ext cx="4767485" cy="262151"/>
          </a:xfrm>
          <a:prstGeom prst="rect">
            <a:avLst/>
          </a:prstGeom>
          <a:noFill/>
          <a:ln>
            <a:noFill/>
          </a:ln>
        </p:spPr>
      </p:pic>
      <p:pic>
        <p:nvPicPr>
          <p:cNvPr id="4047" name="Google Shape;4047;p117" descr="C:\Users\travis.tamasese\Documents\1Dr. Melendez\Photos, Slides, and Logos\SAUSD.silver.logo.png"/>
          <p:cNvPicPr preferRelativeResize="0"/>
          <p:nvPr/>
        </p:nvPicPr>
        <p:blipFill rotWithShape="1">
          <a:blip r:embed="rId5">
            <a:alphaModFix/>
          </a:blip>
          <a:srcRect/>
          <a:stretch/>
        </p:blipFill>
        <p:spPr>
          <a:xfrm>
            <a:off x="7685200" y="5423770"/>
            <a:ext cx="1352350" cy="1335855"/>
          </a:xfrm>
          <a:prstGeom prst="rect">
            <a:avLst/>
          </a:prstGeom>
          <a:noFill/>
          <a:ln>
            <a:noFill/>
          </a:ln>
        </p:spPr>
      </p:pic>
      <p:graphicFrame>
        <p:nvGraphicFramePr>
          <p:cNvPr id="4049" name="Google Shape;4049;p117"/>
          <p:cNvGraphicFramePr/>
          <p:nvPr>
            <p:extLst/>
          </p:nvPr>
        </p:nvGraphicFramePr>
        <p:xfrm>
          <a:off x="5897200" y="1839250"/>
          <a:ext cx="2699725" cy="1650900"/>
        </p:xfrm>
        <a:graphic>
          <a:graphicData uri="http://schemas.openxmlformats.org/drawingml/2006/table">
            <a:tbl>
              <a:tblPr>
                <a:noFill/>
                <a:tableStyleId>{FA6C94DB-4D80-4B79-8241-46C896B96253}</a:tableStyleId>
              </a:tblPr>
              <a:tblGrid>
                <a:gridCol w="1076550">
                  <a:extLst>
                    <a:ext uri="{9D8B030D-6E8A-4147-A177-3AD203B41FA5}">
                      <a16:colId xmlns:a16="http://schemas.microsoft.com/office/drawing/2014/main" xmlns="" val="20000"/>
                    </a:ext>
                  </a:extLst>
                </a:gridCol>
                <a:gridCol w="1623175">
                  <a:extLst>
                    <a:ext uri="{9D8B030D-6E8A-4147-A177-3AD203B41FA5}">
                      <a16:colId xmlns:a16="http://schemas.microsoft.com/office/drawing/2014/main" xmlns="" val="20001"/>
                    </a:ext>
                  </a:extLst>
                </a:gridCol>
              </a:tblGrid>
              <a:tr h="412725">
                <a:tc>
                  <a:txBody>
                    <a:bodyPr/>
                    <a:lstStyle/>
                    <a:p>
                      <a:pPr marL="0" lvl="0" indent="0" algn="l" rtl="0">
                        <a:spcBef>
                          <a:spcPts val="0"/>
                        </a:spcBef>
                        <a:spcAft>
                          <a:spcPts val="0"/>
                        </a:spcAft>
                        <a:buNone/>
                      </a:pPr>
                      <a:r>
                        <a:rPr lang="en-US" b="1" dirty="0">
                          <a:latin typeface="FreightSans Pro Book" panose="02000606030000020004" pitchFamily="2" charset="0"/>
                        </a:rPr>
                        <a:t>META 1</a:t>
                      </a:r>
                      <a:endParaRPr b="1" dirty="0">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dirty="0">
                          <a:latin typeface="FreightSans Pro Book" panose="02000606030000020004" pitchFamily="2" charset="0"/>
                        </a:rPr>
                        <a:t>$481,839,697</a:t>
                      </a:r>
                      <a:endParaRPr dirty="0">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0"/>
                  </a:ext>
                </a:extLst>
              </a:tr>
              <a:tr h="412725">
                <a:tc>
                  <a:txBody>
                    <a:bodyPr/>
                    <a:lstStyle/>
                    <a:p>
                      <a:pPr marL="0" lvl="0" indent="0" algn="l" rtl="0">
                        <a:spcBef>
                          <a:spcPts val="0"/>
                        </a:spcBef>
                        <a:spcAft>
                          <a:spcPts val="0"/>
                        </a:spcAft>
                        <a:buNone/>
                      </a:pPr>
                      <a:r>
                        <a:rPr lang="en-US" b="1" dirty="0">
                          <a:latin typeface="FreightSans Pro Book" panose="02000606030000020004" pitchFamily="2" charset="0"/>
                        </a:rPr>
                        <a:t>META 2</a:t>
                      </a:r>
                      <a:endParaRPr b="1" dirty="0">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dirty="0">
                          <a:solidFill>
                            <a:schemeClr val="dk1"/>
                          </a:solidFill>
                          <a:highlight>
                            <a:srgbClr val="FFFFFF"/>
                          </a:highlight>
                          <a:latin typeface="FreightSans Pro Book" panose="02000606030000020004" pitchFamily="2" charset="0"/>
                        </a:rPr>
                        <a:t>$10,983,059</a:t>
                      </a:r>
                      <a:endParaRPr dirty="0">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1"/>
                  </a:ext>
                </a:extLst>
              </a:tr>
              <a:tr h="412725">
                <a:tc>
                  <a:txBody>
                    <a:bodyPr/>
                    <a:lstStyle/>
                    <a:p>
                      <a:pPr marL="0" lvl="0" indent="0" algn="l" rtl="0">
                        <a:spcBef>
                          <a:spcPts val="0"/>
                        </a:spcBef>
                        <a:spcAft>
                          <a:spcPts val="0"/>
                        </a:spcAft>
                        <a:buNone/>
                      </a:pPr>
                      <a:r>
                        <a:rPr lang="en-US" b="1" dirty="0">
                          <a:latin typeface="FreightSans Pro Book" panose="02000606030000020004" pitchFamily="2" charset="0"/>
                        </a:rPr>
                        <a:t>META 3</a:t>
                      </a:r>
                      <a:endParaRPr b="1" dirty="0">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a:solidFill>
                            <a:schemeClr val="dk1"/>
                          </a:solidFill>
                          <a:highlight>
                            <a:srgbClr val="FFFFFF"/>
                          </a:highlight>
                          <a:latin typeface="FreightSans Pro Book" panose="02000606030000020004" pitchFamily="2" charset="0"/>
                        </a:rPr>
                        <a:t>$166,463,628</a:t>
                      </a:r>
                      <a:endParaRPr>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2"/>
                  </a:ext>
                </a:extLst>
              </a:tr>
              <a:tr h="412725">
                <a:tc>
                  <a:txBody>
                    <a:bodyPr/>
                    <a:lstStyle/>
                    <a:p>
                      <a:pPr marL="0" lvl="0" indent="0" algn="l" rtl="0">
                        <a:spcBef>
                          <a:spcPts val="0"/>
                        </a:spcBef>
                        <a:spcAft>
                          <a:spcPts val="0"/>
                        </a:spcAft>
                        <a:buNone/>
                      </a:pPr>
                      <a:r>
                        <a:rPr lang="en-US" b="1" dirty="0">
                          <a:latin typeface="FreightSans Pro Book" panose="02000606030000020004" pitchFamily="2" charset="0"/>
                        </a:rPr>
                        <a:t>META 4</a:t>
                      </a:r>
                      <a:endParaRPr b="1" dirty="0">
                        <a:latin typeface="FreightSans Pro Book" panose="02000606030000020004" pitchFamily="2" charset="0"/>
                      </a:endParaRPr>
                    </a:p>
                  </a:txBody>
                  <a:tcPr marL="91425" marR="91425" marT="91425" marB="91425"/>
                </a:tc>
                <a:tc>
                  <a:txBody>
                    <a:bodyPr/>
                    <a:lstStyle/>
                    <a:p>
                      <a:pPr marL="0" lvl="0" indent="0" algn="l" rtl="0">
                        <a:spcBef>
                          <a:spcPts val="0"/>
                        </a:spcBef>
                        <a:spcAft>
                          <a:spcPts val="0"/>
                        </a:spcAft>
                        <a:buNone/>
                      </a:pPr>
                      <a:r>
                        <a:rPr lang="en-US" dirty="0">
                          <a:solidFill>
                            <a:schemeClr val="dk1"/>
                          </a:solidFill>
                          <a:highlight>
                            <a:srgbClr val="FFFFFF"/>
                          </a:highlight>
                          <a:latin typeface="FreightSans Pro Book" panose="02000606030000020004" pitchFamily="2" charset="0"/>
                        </a:rPr>
                        <a:t>$44,548,284</a:t>
                      </a:r>
                      <a:endParaRPr dirty="0">
                        <a:solidFill>
                          <a:schemeClr val="dk1"/>
                        </a:solidFill>
                        <a:highlight>
                          <a:srgbClr val="FFFFFF"/>
                        </a:highlight>
                        <a:latin typeface="FreightSans Pro Book" panose="02000606030000020004" pitchFamily="2" charset="0"/>
                      </a:endParaRPr>
                    </a:p>
                  </a:txBody>
                  <a:tcPr marL="91425" marR="91425" marT="91425" marB="91425"/>
                </a:tc>
                <a:extLst>
                  <a:ext uri="{0D108BD9-81ED-4DB2-BD59-A6C34878D82A}">
                    <a16:rowId xmlns:a16="http://schemas.microsoft.com/office/drawing/2014/main" xmlns="" val="10003"/>
                  </a:ext>
                </a:extLst>
              </a:tr>
            </a:tbl>
          </a:graphicData>
        </a:graphic>
      </p:graphicFrame>
      <p:sp>
        <p:nvSpPr>
          <p:cNvPr id="5" name="TextBox 4">
            <a:extLst>
              <a:ext uri="{FF2B5EF4-FFF2-40B4-BE49-F238E27FC236}">
                <a16:creationId xmlns:a16="http://schemas.microsoft.com/office/drawing/2014/main" xmlns="" id="{97ECA723-F1EB-6E4E-A75A-4EB070E8B3B7}"/>
              </a:ext>
            </a:extLst>
          </p:cNvPr>
          <p:cNvSpPr txBox="1"/>
          <p:nvPr/>
        </p:nvSpPr>
        <p:spPr>
          <a:xfrm>
            <a:off x="451733" y="1346092"/>
            <a:ext cx="4259973" cy="369332"/>
          </a:xfrm>
          <a:prstGeom prst="rect">
            <a:avLst/>
          </a:prstGeom>
          <a:noFill/>
        </p:spPr>
        <p:txBody>
          <a:bodyPr wrap="square" rtlCol="0">
            <a:spAutoFit/>
          </a:bodyPr>
          <a:lstStyle/>
          <a:p>
            <a:r>
              <a:rPr lang="es-ES_tradnl" sz="1800" dirty="0">
                <a:latin typeface="FreightSans Pro Book" panose="02000606030000020004" pitchFamily="2" charset="0"/>
              </a:rPr>
              <a:t>Posiciones financieras [DISTRITO]</a:t>
            </a:r>
          </a:p>
        </p:txBody>
      </p:sp>
    </p:spTree>
    <p:extLst>
      <p:ext uri="{BB962C8B-B14F-4D97-AF65-F5344CB8AC3E}">
        <p14:creationId xmlns:p14="http://schemas.microsoft.com/office/powerpoint/2010/main" val="3308286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3"/>
        <p:cNvGrpSpPr/>
        <p:nvPr/>
      </p:nvGrpSpPr>
      <p:grpSpPr>
        <a:xfrm>
          <a:off x="0" y="0"/>
          <a:ext cx="0" cy="0"/>
          <a:chOff x="0" y="0"/>
          <a:chExt cx="0" cy="0"/>
        </a:xfrm>
      </p:grpSpPr>
      <p:sp>
        <p:nvSpPr>
          <p:cNvPr id="4085" name="Google Shape;4085;p119"/>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086" name="Google Shape;4086;p119"/>
          <p:cNvPicPr preferRelativeResize="0"/>
          <p:nvPr/>
        </p:nvPicPr>
        <p:blipFill rotWithShape="1">
          <a:blip r:embed="rId3">
            <a:alphaModFix/>
          </a:blip>
          <a:srcRect/>
          <a:stretch/>
        </p:blipFill>
        <p:spPr>
          <a:xfrm>
            <a:off x="17411" y="6440060"/>
            <a:ext cx="4767485" cy="262151"/>
          </a:xfrm>
          <a:prstGeom prst="rect">
            <a:avLst/>
          </a:prstGeom>
          <a:noFill/>
          <a:ln>
            <a:noFill/>
          </a:ln>
        </p:spPr>
      </p:pic>
      <p:sp>
        <p:nvSpPr>
          <p:cNvPr id="4094" name="Google Shape;4094;p119"/>
          <p:cNvSpPr txBox="1"/>
          <p:nvPr/>
        </p:nvSpPr>
        <p:spPr>
          <a:xfrm>
            <a:off x="932949" y="1793350"/>
            <a:ext cx="7883399"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lgn="l" rtl="0">
              <a:lnSpc>
                <a:spcPct val="100000"/>
              </a:lnSpc>
              <a:spcBef>
                <a:spcPts val="100"/>
              </a:spcBef>
              <a:spcAft>
                <a:spcPts val="0"/>
              </a:spcAft>
              <a:buClr>
                <a:schemeClr val="dk1"/>
              </a:buClr>
              <a:buSzPts val="2400"/>
              <a:buChar char="•"/>
            </a:pPr>
            <a:r>
              <a:rPr lang="en-US" sz="2400" dirty="0">
                <a:solidFill>
                  <a:schemeClr val="dk1"/>
                </a:solidFill>
                <a:latin typeface="FreightSans Pro Book" panose="02000606030000020004" pitchFamily="2" charset="0"/>
                <a:ea typeface="Calibri"/>
                <a:cs typeface="Calibri"/>
                <a:sym typeface="Calibri"/>
              </a:rPr>
              <a:t>What our school did last year:</a:t>
            </a:r>
            <a:endParaRPr sz="2400" dirty="0">
              <a:solidFill>
                <a:schemeClr val="dk1"/>
              </a:solidFill>
              <a:latin typeface="FreightSans Pro Book" panose="02000606030000020004" pitchFamily="2" charset="0"/>
              <a:ea typeface="Calibri"/>
              <a:cs typeface="Calibri"/>
              <a:sym typeface="Calibri"/>
            </a:endParaRPr>
          </a:p>
          <a:p>
            <a:pPr marL="742950" lvl="1" indent="-196850" algn="l" rtl="0">
              <a:lnSpc>
                <a:spcPct val="100000"/>
              </a:lnSpc>
              <a:spcBef>
                <a:spcPts val="100"/>
              </a:spcBef>
              <a:spcAft>
                <a:spcPts val="0"/>
              </a:spcAft>
              <a:buClr>
                <a:srgbClr val="FF0000"/>
              </a:buClr>
              <a:buSzPts val="1400"/>
              <a:buFont typeface="Calibri"/>
              <a:buChar char="–"/>
            </a:pPr>
            <a:r>
              <a:rPr lang="en-US" dirty="0" smtClean="0">
                <a:solidFill>
                  <a:srgbClr val="FF0000"/>
                </a:solidFill>
                <a:latin typeface="FreightSans Pro Book" panose="02000606030000020004" pitchFamily="2" charset="0"/>
              </a:rPr>
              <a:t>Adoption of CPM Math Curriculum</a:t>
            </a:r>
            <a:endParaRPr dirty="0">
              <a:solidFill>
                <a:srgbClr val="FF0000"/>
              </a:solidFill>
              <a:latin typeface="FreightSans Pro Book" panose="02000606030000020004" pitchFamily="2" charset="0"/>
            </a:endParaRPr>
          </a:p>
          <a:p>
            <a:pPr marL="742950" lvl="1" indent="-196850" algn="l" rtl="0">
              <a:spcBef>
                <a:spcPts val="100"/>
              </a:spcBef>
              <a:spcAft>
                <a:spcPts val="0"/>
              </a:spcAft>
              <a:buClr>
                <a:srgbClr val="FF0000"/>
              </a:buClr>
              <a:buSzPts val="1400"/>
              <a:buChar char="–"/>
            </a:pPr>
            <a:r>
              <a:rPr lang="en-US" dirty="0" smtClean="0">
                <a:solidFill>
                  <a:srgbClr val="FF0000"/>
                </a:solidFill>
                <a:latin typeface="FreightSans Pro Book" panose="02000606030000020004" pitchFamily="2" charset="0"/>
              </a:rPr>
              <a:t>English Learner Newcomer Program</a:t>
            </a:r>
            <a:endParaRPr dirty="0">
              <a:solidFill>
                <a:srgbClr val="FF0000"/>
              </a:solidFill>
              <a:latin typeface="FreightSans Pro Book" panose="02000606030000020004" pitchFamily="2" charset="0"/>
            </a:endParaRPr>
          </a:p>
          <a:p>
            <a:pPr marL="0" lvl="0" indent="0" algn="l" rtl="0">
              <a:lnSpc>
                <a:spcPct val="100000"/>
              </a:lnSpc>
              <a:spcBef>
                <a:spcPts val="100"/>
              </a:spcBef>
              <a:spcAft>
                <a:spcPts val="0"/>
              </a:spcAft>
              <a:buNone/>
            </a:pPr>
            <a:endParaRPr dirty="0">
              <a:solidFill>
                <a:srgbClr val="FF0000"/>
              </a:solidFill>
              <a:latin typeface="FreightSans Pro Book" panose="02000606030000020004" pitchFamily="2" charset="0"/>
              <a:ea typeface="Calibri"/>
              <a:cs typeface="Calibri"/>
              <a:sym typeface="Calibri"/>
            </a:endParaRPr>
          </a:p>
          <a:p>
            <a:pPr marL="342900" lvl="0" indent="-307340" algn="l" rtl="0">
              <a:lnSpc>
                <a:spcPct val="100000"/>
              </a:lnSpc>
              <a:spcBef>
                <a:spcPts val="100"/>
              </a:spcBef>
              <a:spcAft>
                <a:spcPts val="0"/>
              </a:spcAft>
              <a:buClr>
                <a:schemeClr val="dk1"/>
              </a:buClr>
              <a:buSzPts val="2400"/>
              <a:buChar char="•"/>
            </a:pPr>
            <a:r>
              <a:rPr lang="en-US" sz="2400" dirty="0">
                <a:solidFill>
                  <a:schemeClr val="dk1"/>
                </a:solidFill>
                <a:latin typeface="FreightSans Pro Book" panose="02000606030000020004" pitchFamily="2" charset="0"/>
                <a:ea typeface="Calibri"/>
                <a:cs typeface="Calibri"/>
                <a:sym typeface="Calibri"/>
              </a:rPr>
              <a:t>What are we doing this year?</a:t>
            </a:r>
            <a:endParaRPr sz="2400" dirty="0">
              <a:solidFill>
                <a:schemeClr val="dk1"/>
              </a:solidFill>
              <a:latin typeface="FreightSans Pro Book" panose="02000606030000020004" pitchFamily="2" charset="0"/>
              <a:ea typeface="Calibri"/>
              <a:cs typeface="Calibri"/>
              <a:sym typeface="Calibri"/>
            </a:endParaRPr>
          </a:p>
          <a:p>
            <a:pPr marL="742950" lvl="1" indent="-196850" algn="l" rtl="0">
              <a:spcBef>
                <a:spcPts val="100"/>
              </a:spcBef>
              <a:spcAft>
                <a:spcPts val="0"/>
              </a:spcAft>
              <a:buClr>
                <a:srgbClr val="FF0000"/>
              </a:buClr>
              <a:buSzPts val="1400"/>
              <a:buFont typeface="Calibri"/>
              <a:buChar char="–"/>
            </a:pPr>
            <a:r>
              <a:rPr lang="en-US" dirty="0" smtClean="0">
                <a:solidFill>
                  <a:srgbClr val="FF0000"/>
                </a:solidFill>
                <a:latin typeface="FreightSans Pro Book" panose="02000606030000020004" pitchFamily="2" charset="0"/>
              </a:rPr>
              <a:t>Continuation of the above, and…</a:t>
            </a:r>
          </a:p>
          <a:p>
            <a:pPr marL="742950" lvl="1" indent="-196850" algn="l" rtl="0">
              <a:spcBef>
                <a:spcPts val="100"/>
              </a:spcBef>
              <a:spcAft>
                <a:spcPts val="0"/>
              </a:spcAft>
              <a:buClr>
                <a:srgbClr val="FF0000"/>
              </a:buClr>
              <a:buSzPts val="1400"/>
              <a:buFont typeface="Calibri"/>
              <a:buChar char="–"/>
            </a:pPr>
            <a:r>
              <a:rPr lang="en-US" dirty="0" smtClean="0">
                <a:solidFill>
                  <a:srgbClr val="FF0000"/>
                </a:solidFill>
                <a:latin typeface="FreightSans Pro Book" panose="02000606030000020004" pitchFamily="2" charset="0"/>
              </a:rPr>
              <a:t>Adoption of </a:t>
            </a:r>
            <a:r>
              <a:rPr lang="en-US" dirty="0" err="1" smtClean="0">
                <a:solidFill>
                  <a:srgbClr val="FF0000"/>
                </a:solidFill>
                <a:latin typeface="FreightSans Pro Book" panose="02000606030000020004" pitchFamily="2" charset="0"/>
              </a:rPr>
              <a:t>StudySync</a:t>
            </a:r>
            <a:r>
              <a:rPr lang="en-US" dirty="0" smtClean="0">
                <a:solidFill>
                  <a:srgbClr val="FF0000"/>
                </a:solidFill>
                <a:latin typeface="FreightSans Pro Book" panose="02000606030000020004" pitchFamily="2" charset="0"/>
              </a:rPr>
              <a:t> English Language Arts Curriculum</a:t>
            </a:r>
            <a:endParaRPr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Achieve3000 </a:t>
            </a:r>
            <a:r>
              <a:rPr lang="en-US" dirty="0">
                <a:solidFill>
                  <a:srgbClr val="FF0000"/>
                </a:solidFill>
                <a:latin typeface="FreightSans Pro Book" panose="02000606030000020004" pitchFamily="2" charset="0"/>
              </a:rPr>
              <a:t>Reading Intervention Program in </a:t>
            </a:r>
            <a:r>
              <a:rPr lang="en-US" dirty="0" smtClean="0">
                <a:solidFill>
                  <a:srgbClr val="FF0000"/>
                </a:solidFill>
                <a:latin typeface="FreightSans Pro Book" panose="02000606030000020004" pitchFamily="2" charset="0"/>
              </a:rPr>
              <a:t>Science and Social Studies Classes</a:t>
            </a:r>
            <a:endParaRPr lang="en-US" dirty="0">
              <a:solidFill>
                <a:srgbClr val="FF0000"/>
              </a:solidFill>
              <a:latin typeface="FreightSans Pro Book" panose="02000606030000020004" pitchFamily="2" charset="0"/>
            </a:endParaRPr>
          </a:p>
          <a:p>
            <a:pPr marL="546100" lvl="1" algn="l" rtl="0">
              <a:spcBef>
                <a:spcPts val="100"/>
              </a:spcBef>
              <a:spcAft>
                <a:spcPts val="0"/>
              </a:spcAft>
              <a:buClr>
                <a:srgbClr val="FF0000"/>
              </a:buClr>
              <a:buSzPts val="1400"/>
            </a:pPr>
            <a:endParaRPr lang="en-US" dirty="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n-US" sz="2400" dirty="0">
                <a:solidFill>
                  <a:schemeClr val="dk1"/>
                </a:solidFill>
                <a:latin typeface="FreightSans Pro Book" panose="02000606030000020004" pitchFamily="2" charset="0"/>
                <a:ea typeface="Calibri"/>
                <a:cs typeface="Calibri"/>
                <a:sym typeface="Calibri"/>
              </a:rPr>
              <a:t>How are we doing so far?</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Increased Achievement </a:t>
            </a:r>
            <a:r>
              <a:rPr lang="en-US" dirty="0">
                <a:solidFill>
                  <a:srgbClr val="FF0000"/>
                </a:solidFill>
                <a:latin typeface="FreightSans Pro Book" panose="02000606030000020004" pitchFamily="2" charset="0"/>
              </a:rPr>
              <a:t>in English Language Arts </a:t>
            </a:r>
            <a:r>
              <a:rPr lang="en-US" dirty="0" smtClean="0">
                <a:solidFill>
                  <a:srgbClr val="FF0000"/>
                </a:solidFill>
                <a:latin typeface="FreightSans Pro Book" panose="02000606030000020004" pitchFamily="2" charset="0"/>
              </a:rPr>
              <a:t>on California Schools Dashboard</a:t>
            </a:r>
          </a:p>
          <a:p>
            <a:pPr marL="742950" lvl="1" indent="-196850">
              <a:spcBef>
                <a:spcPts val="100"/>
              </a:spcBef>
              <a:buClr>
                <a:srgbClr val="FF0000"/>
              </a:buClr>
              <a:buSzPts val="1400"/>
              <a:buFont typeface="Arial"/>
              <a:buChar char="–"/>
            </a:pPr>
            <a:r>
              <a:rPr lang="en-US" dirty="0">
                <a:solidFill>
                  <a:srgbClr val="FF0000"/>
                </a:solidFill>
                <a:latin typeface="FreightSans Pro Book" panose="02000606030000020004" pitchFamily="2" charset="0"/>
              </a:rPr>
              <a:t>Increased Achievement in </a:t>
            </a:r>
            <a:r>
              <a:rPr lang="en-US" dirty="0" smtClean="0">
                <a:solidFill>
                  <a:srgbClr val="FF0000"/>
                </a:solidFill>
                <a:latin typeface="FreightSans Pro Book" panose="02000606030000020004" pitchFamily="2" charset="0"/>
              </a:rPr>
              <a:t>Mathematics on </a:t>
            </a:r>
            <a:r>
              <a:rPr lang="en-US" dirty="0">
                <a:solidFill>
                  <a:srgbClr val="FF0000"/>
                </a:solidFill>
                <a:latin typeface="FreightSans Pro Book" panose="02000606030000020004" pitchFamily="2" charset="0"/>
              </a:rPr>
              <a:t>California Schools Dashboard</a:t>
            </a:r>
          </a:p>
          <a:p>
            <a:pPr marL="742950" lvl="1" indent="-196850">
              <a:spcBef>
                <a:spcPts val="100"/>
              </a:spcBef>
              <a:buClr>
                <a:srgbClr val="FF0000"/>
              </a:buClr>
              <a:buSzPts val="1400"/>
              <a:buChar char="–"/>
            </a:pPr>
            <a:endParaRPr lang="en-US" dirty="0">
              <a:solidFill>
                <a:srgbClr val="FF0000"/>
              </a:solidFill>
              <a:latin typeface="FreightSans Pro Book" panose="02000606030000020004" pitchFamily="2" charset="0"/>
            </a:endParaRPr>
          </a:p>
          <a:p>
            <a:pPr marL="742950" lvl="1" indent="-196850" algn="l" rtl="0">
              <a:spcBef>
                <a:spcPts val="100"/>
              </a:spcBef>
              <a:spcAft>
                <a:spcPts val="0"/>
              </a:spcAft>
              <a:buClr>
                <a:srgbClr val="FF0000"/>
              </a:buClr>
              <a:buSzPts val="1400"/>
              <a:buChar char="–"/>
            </a:pPr>
            <a:endParaRPr sz="2400" dirty="0">
              <a:solidFill>
                <a:schemeClr val="dk1"/>
              </a:solidFill>
              <a:latin typeface="FreightSans Pro Book" panose="02000606030000020004" pitchFamily="2" charset="0"/>
              <a:ea typeface="Calibri"/>
              <a:cs typeface="Calibri"/>
              <a:sym typeface="Calibri"/>
            </a:endParaRPr>
          </a:p>
        </p:txBody>
      </p:sp>
      <p:sp>
        <p:nvSpPr>
          <p:cNvPr id="13" name="Rectangle 12">
            <a:extLst>
              <a:ext uri="{FF2B5EF4-FFF2-40B4-BE49-F238E27FC236}">
                <a16:creationId xmlns:a16="http://schemas.microsoft.com/office/drawing/2014/main" xmlns="" id="{F7F889C0-9B37-334B-AE6C-145377CF4AE1}"/>
              </a:ext>
            </a:extLst>
          </p:cNvPr>
          <p:cNvSpPr/>
          <p:nvPr/>
        </p:nvSpPr>
        <p:spPr>
          <a:xfrm>
            <a:off x="575654" y="265922"/>
            <a:ext cx="8240696" cy="716278"/>
          </a:xfrm>
          <a:prstGeom prst="rect">
            <a:avLst/>
          </a:prstGeom>
          <a:solidFill>
            <a:srgbClr val="E3020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3E3757F-DD99-7D46-844C-C31EC331E02C}"/>
              </a:ext>
            </a:extLst>
          </p:cNvPr>
          <p:cNvSpPr/>
          <p:nvPr/>
        </p:nvSpPr>
        <p:spPr>
          <a:xfrm>
            <a:off x="210052" y="265922"/>
            <a:ext cx="722897" cy="716278"/>
          </a:xfrm>
          <a:prstGeom prst="ellipse">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5" name="TextBox 14">
            <a:extLst>
              <a:ext uri="{FF2B5EF4-FFF2-40B4-BE49-F238E27FC236}">
                <a16:creationId xmlns:a16="http://schemas.microsoft.com/office/drawing/2014/main" xmlns="" id="{8A6B3C51-8632-8647-AB5C-8131277EEDDE}"/>
              </a:ext>
            </a:extLst>
          </p:cNvPr>
          <p:cNvSpPr txBox="1"/>
          <p:nvPr/>
        </p:nvSpPr>
        <p:spPr>
          <a:xfrm>
            <a:off x="362661" y="175812"/>
            <a:ext cx="289912" cy="830997"/>
          </a:xfrm>
          <a:prstGeom prst="rect">
            <a:avLst/>
          </a:prstGeom>
          <a:noFill/>
        </p:spPr>
        <p:txBody>
          <a:bodyPr wrap="square" rtlCol="0">
            <a:spAutoFit/>
          </a:bodyPr>
          <a:lstStyle/>
          <a:p>
            <a:r>
              <a:rPr lang="en-US" sz="4800" b="1" dirty="0">
                <a:solidFill>
                  <a:srgbClr val="C00000"/>
                </a:solidFill>
                <a:latin typeface="FreightSans Pro Semibold" panose="02000606030000020004" pitchFamily="2" charset="0"/>
              </a:rPr>
              <a:t>1</a:t>
            </a:r>
          </a:p>
        </p:txBody>
      </p:sp>
      <p:sp>
        <p:nvSpPr>
          <p:cNvPr id="16" name="TextBox 15">
            <a:extLst>
              <a:ext uri="{FF2B5EF4-FFF2-40B4-BE49-F238E27FC236}">
                <a16:creationId xmlns:a16="http://schemas.microsoft.com/office/drawing/2014/main" xmlns="" id="{EC54684B-D43C-D547-9C8B-AAAA424D7170}"/>
              </a:ext>
            </a:extLst>
          </p:cNvPr>
          <p:cNvSpPr txBox="1"/>
          <p:nvPr/>
        </p:nvSpPr>
        <p:spPr>
          <a:xfrm>
            <a:off x="935041" y="326837"/>
            <a:ext cx="7881307" cy="553998"/>
          </a:xfrm>
          <a:prstGeom prst="rect">
            <a:avLst/>
          </a:prstGeom>
          <a:noFill/>
        </p:spPr>
        <p:txBody>
          <a:bodyPr wrap="square" rtlCol="0">
            <a:spAutoFit/>
          </a:bodyPr>
          <a:lstStyle/>
          <a:p>
            <a:r>
              <a:rPr lang="en-US" sz="3000" b="1" dirty="0">
                <a:solidFill>
                  <a:schemeClr val="bg1"/>
                </a:solidFill>
                <a:latin typeface="FreightSans Pro Semibold" panose="02000606030000020004" pitchFamily="2" charset="0"/>
              </a:rPr>
              <a:t>Teaching and Learning</a:t>
            </a:r>
          </a:p>
        </p:txBody>
      </p:sp>
      <p:sp>
        <p:nvSpPr>
          <p:cNvPr id="17" name="TextBox 16">
            <a:extLst>
              <a:ext uri="{FF2B5EF4-FFF2-40B4-BE49-F238E27FC236}">
                <a16:creationId xmlns:a16="http://schemas.microsoft.com/office/drawing/2014/main" xmlns="" id="{E3DA10D1-B621-C04F-9331-B14543B8D2CE}"/>
              </a:ext>
            </a:extLst>
          </p:cNvPr>
          <p:cNvSpPr txBox="1"/>
          <p:nvPr/>
        </p:nvSpPr>
        <p:spPr>
          <a:xfrm>
            <a:off x="771895" y="1072261"/>
            <a:ext cx="8044453" cy="861774"/>
          </a:xfrm>
          <a:prstGeom prst="rect">
            <a:avLst/>
          </a:prstGeom>
          <a:noFill/>
        </p:spPr>
        <p:txBody>
          <a:bodyPr wrap="square" rtlCol="0">
            <a:spAutoFit/>
          </a:bodyPr>
          <a:lstStyle/>
          <a:p>
            <a:r>
              <a:rPr lang="en-US" sz="1800" b="1" dirty="0">
                <a:solidFill>
                  <a:srgbClr val="C00000"/>
                </a:solidFill>
                <a:latin typeface="FreightSans Pro Semibold" panose="02000606030000020004" pitchFamily="2" charset="0"/>
                <a:ea typeface="Cabin"/>
                <a:cs typeface="Cabin"/>
                <a:sym typeface="Cabin"/>
              </a:rPr>
              <a:t>All students will demonstrate the knowledge, skills, and values to become productive citizens in the 21</a:t>
            </a:r>
            <a:r>
              <a:rPr lang="en-US" sz="1800" b="1" baseline="30000" dirty="0">
                <a:solidFill>
                  <a:srgbClr val="C00000"/>
                </a:solidFill>
                <a:latin typeface="FreightSans Pro Semibold" panose="02000606030000020004" pitchFamily="2" charset="0"/>
                <a:ea typeface="Cabin"/>
                <a:cs typeface="Cabin"/>
                <a:sym typeface="Cabin"/>
              </a:rPr>
              <a:t>st</a:t>
            </a:r>
            <a:r>
              <a:rPr lang="en-US" sz="1800" b="1" dirty="0">
                <a:solidFill>
                  <a:srgbClr val="C00000"/>
                </a:solidFill>
                <a:latin typeface="FreightSans Pro Semibold" panose="02000606030000020004" pitchFamily="2" charset="0"/>
                <a:ea typeface="Cabin"/>
                <a:cs typeface="Cabin"/>
                <a:sym typeface="Cabin"/>
              </a:rPr>
              <a:t> century.</a:t>
            </a:r>
            <a:endParaRPr lang="en-US" sz="1800" b="1" dirty="0">
              <a:solidFill>
                <a:srgbClr val="C00000"/>
              </a:solidFill>
              <a:latin typeface="FreightSans Pro Semibold" panose="02000606030000020004" pitchFamily="2" charset="0"/>
            </a:endParaRPr>
          </a:p>
          <a:p>
            <a:endParaRPr lang="en-US" dirty="0"/>
          </a:p>
        </p:txBody>
      </p:sp>
    </p:spTree>
    <p:extLst>
      <p:ext uri="{BB962C8B-B14F-4D97-AF65-F5344CB8AC3E}">
        <p14:creationId xmlns:p14="http://schemas.microsoft.com/office/powerpoint/2010/main" val="2573350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3"/>
        <p:cNvGrpSpPr/>
        <p:nvPr/>
      </p:nvGrpSpPr>
      <p:grpSpPr>
        <a:xfrm>
          <a:off x="0" y="0"/>
          <a:ext cx="0" cy="0"/>
          <a:chOff x="0" y="0"/>
          <a:chExt cx="0" cy="0"/>
        </a:xfrm>
      </p:grpSpPr>
      <p:sp>
        <p:nvSpPr>
          <p:cNvPr id="4085" name="Google Shape;4085;p119"/>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086" name="Google Shape;4086;p119"/>
          <p:cNvPicPr preferRelativeResize="0"/>
          <p:nvPr/>
        </p:nvPicPr>
        <p:blipFill rotWithShape="1">
          <a:blip r:embed="rId3">
            <a:alphaModFix/>
          </a:blip>
          <a:srcRect/>
          <a:stretch/>
        </p:blipFill>
        <p:spPr>
          <a:xfrm>
            <a:off x="17411" y="6440060"/>
            <a:ext cx="4767485" cy="262151"/>
          </a:xfrm>
          <a:prstGeom prst="rect">
            <a:avLst/>
          </a:prstGeom>
          <a:noFill/>
          <a:ln>
            <a:noFill/>
          </a:ln>
        </p:spPr>
      </p:pic>
      <p:sp>
        <p:nvSpPr>
          <p:cNvPr id="4094" name="Google Shape;4094;p119"/>
          <p:cNvSpPr txBox="1"/>
          <p:nvPr/>
        </p:nvSpPr>
        <p:spPr>
          <a:xfrm>
            <a:off x="932948" y="1793350"/>
            <a:ext cx="7883399"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lgn="l" rtl="0">
              <a:lnSpc>
                <a:spcPct val="100000"/>
              </a:lnSpc>
              <a:spcBef>
                <a:spcPts val="100"/>
              </a:spcBef>
              <a:spcAft>
                <a:spcPts val="0"/>
              </a:spcAft>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Lo que hizo nuestra escuela el año pasado:</a:t>
            </a:r>
          </a:p>
          <a:p>
            <a:pPr marL="742950" lvl="1" indent="-196850" algn="l" rtl="0">
              <a:lnSpc>
                <a:spcPct val="100000"/>
              </a:lnSpc>
              <a:spcBef>
                <a:spcPts val="100"/>
              </a:spcBef>
              <a:spcAft>
                <a:spcPts val="0"/>
              </a:spcAft>
              <a:buClr>
                <a:srgbClr val="FF0000"/>
              </a:buClr>
              <a:buSzPts val="1400"/>
              <a:buFont typeface="Calibri"/>
              <a:buChar char="–"/>
            </a:pPr>
            <a:r>
              <a:rPr lang="es-ES_tradnl" dirty="0" smtClean="0">
                <a:solidFill>
                  <a:srgbClr val="FF0000"/>
                </a:solidFill>
                <a:latin typeface="FreightSans Pro Book" panose="02000606030000020004" pitchFamily="2" charset="0"/>
              </a:rPr>
              <a:t>Implementación de Currículo Matemáticas CPM</a:t>
            </a:r>
            <a:endParaRPr lang="es-ES_tradnl" dirty="0">
              <a:solidFill>
                <a:srgbClr val="FF0000"/>
              </a:solidFill>
              <a:latin typeface="FreightSans Pro Book" panose="02000606030000020004" pitchFamily="2" charset="0"/>
            </a:endParaRPr>
          </a:p>
          <a:p>
            <a:pPr marL="742950" lvl="1" indent="-196850" algn="l" rtl="0">
              <a:spcBef>
                <a:spcPts val="100"/>
              </a:spcBef>
              <a:spcAft>
                <a:spcPts val="0"/>
              </a:spcAft>
              <a:buClr>
                <a:srgbClr val="FF0000"/>
              </a:buClr>
              <a:buSzPts val="1400"/>
              <a:buChar char="–"/>
            </a:pPr>
            <a:r>
              <a:rPr lang="es-ES_tradnl" dirty="0" smtClean="0">
                <a:solidFill>
                  <a:srgbClr val="FF0000"/>
                </a:solidFill>
                <a:latin typeface="FreightSans Pro Book" panose="02000606030000020004" pitchFamily="2" charset="0"/>
              </a:rPr>
              <a:t>Programa del Desarrollo de Ingles para alumnos recién llegados</a:t>
            </a:r>
            <a:endParaRPr lang="es-ES_tradnl" dirty="0">
              <a:solidFill>
                <a:srgbClr val="FF0000"/>
              </a:solidFill>
              <a:latin typeface="FreightSans Pro Book" panose="02000606030000020004" pitchFamily="2" charset="0"/>
            </a:endParaRPr>
          </a:p>
          <a:p>
            <a:pPr marL="0" lvl="0" indent="0" algn="l" rtl="0">
              <a:lnSpc>
                <a:spcPct val="100000"/>
              </a:lnSpc>
              <a:spcBef>
                <a:spcPts val="100"/>
              </a:spcBef>
              <a:spcAft>
                <a:spcPts val="0"/>
              </a:spcAft>
              <a:buNone/>
            </a:pPr>
            <a:endParaRPr lang="es-ES_tradnl" dirty="0">
              <a:solidFill>
                <a:srgbClr val="FF0000"/>
              </a:solidFill>
              <a:latin typeface="FreightSans Pro Book" panose="02000606030000020004" pitchFamily="2" charset="0"/>
              <a:ea typeface="Calibri"/>
              <a:cs typeface="Calibri"/>
              <a:sym typeface="Calibri"/>
            </a:endParaRPr>
          </a:p>
          <a:p>
            <a:pPr marL="342900" lvl="0" indent="-307340" algn="l" rtl="0">
              <a:lnSpc>
                <a:spcPct val="100000"/>
              </a:lnSpc>
              <a:spcBef>
                <a:spcPts val="100"/>
              </a:spcBef>
              <a:spcAft>
                <a:spcPts val="0"/>
              </a:spcAft>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¿Qué estamos haciendo este año?</a:t>
            </a:r>
          </a:p>
          <a:p>
            <a:pPr marL="742950" lvl="1" indent="-196850" algn="l" rtl="0">
              <a:spcBef>
                <a:spcPts val="100"/>
              </a:spcBef>
              <a:spcAft>
                <a:spcPts val="0"/>
              </a:spcAft>
              <a:buClr>
                <a:srgbClr val="FF0000"/>
              </a:buClr>
              <a:buSzPts val="1400"/>
              <a:buFont typeface="Calibri"/>
              <a:buChar char="–"/>
            </a:pPr>
            <a:r>
              <a:rPr lang="es-ES_tradnl" dirty="0" smtClean="0">
                <a:solidFill>
                  <a:srgbClr val="FF0000"/>
                </a:solidFill>
                <a:latin typeface="FreightSans Pro Book" panose="02000606030000020004" pitchFamily="2" charset="0"/>
              </a:rPr>
              <a:t>Continuación de los del año pasado, y…</a:t>
            </a:r>
            <a:endParaRPr lang="es-ES_tradnl" dirty="0">
              <a:solidFill>
                <a:srgbClr val="FF0000"/>
              </a:solidFill>
              <a:latin typeface="FreightSans Pro Book" panose="02000606030000020004" pitchFamily="2" charset="0"/>
            </a:endParaRPr>
          </a:p>
          <a:p>
            <a:pPr marL="742950" lvl="1" indent="-196850" algn="l" rtl="0">
              <a:spcBef>
                <a:spcPts val="100"/>
              </a:spcBef>
              <a:spcAft>
                <a:spcPts val="0"/>
              </a:spcAft>
              <a:buClr>
                <a:srgbClr val="FF0000"/>
              </a:buClr>
              <a:buSzPts val="1400"/>
              <a:buChar char="–"/>
            </a:pPr>
            <a:r>
              <a:rPr lang="es-ES_tradnl" dirty="0" smtClean="0">
                <a:solidFill>
                  <a:srgbClr val="FF0000"/>
                </a:solidFill>
                <a:latin typeface="FreightSans Pro Book" panose="02000606030000020004" pitchFamily="2" charset="0"/>
              </a:rPr>
              <a:t>Implementación de Currículo de Ingles </a:t>
            </a:r>
            <a:r>
              <a:rPr lang="es-ES_tradnl" dirty="0" err="1" smtClean="0">
                <a:solidFill>
                  <a:srgbClr val="FF0000"/>
                </a:solidFill>
                <a:latin typeface="FreightSans Pro Book" panose="02000606030000020004" pitchFamily="2" charset="0"/>
              </a:rPr>
              <a:t>StudySync</a:t>
            </a:r>
            <a:endParaRPr lang="es-ES_tradnl" dirty="0" smtClean="0">
              <a:solidFill>
                <a:srgbClr val="FF0000"/>
              </a:solidFill>
              <a:latin typeface="FreightSans Pro Book" panose="02000606030000020004" pitchFamily="2" charset="0"/>
            </a:endParaRPr>
          </a:p>
          <a:p>
            <a:pPr marL="742950" lvl="1" indent="-196850" algn="l" rtl="0">
              <a:spcBef>
                <a:spcPts val="100"/>
              </a:spcBef>
              <a:spcAft>
                <a:spcPts val="0"/>
              </a:spcAft>
              <a:buClr>
                <a:srgbClr val="FF0000"/>
              </a:buClr>
              <a:buSzPts val="1400"/>
              <a:buChar char="–"/>
            </a:pPr>
            <a:r>
              <a:rPr lang="es-ES_tradnl" dirty="0" smtClean="0">
                <a:solidFill>
                  <a:srgbClr val="FF0000"/>
                </a:solidFill>
                <a:latin typeface="FreightSans Pro Book" panose="02000606030000020004" pitchFamily="2" charset="0"/>
              </a:rPr>
              <a:t>Programa de Intervención de Lectura Achieve3000 en Ciencias y Ciencias Sociales</a:t>
            </a:r>
            <a:endParaRPr lang="es-ES_tradnl" dirty="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s-ES_tradnl" sz="2400" dirty="0">
                <a:solidFill>
                  <a:schemeClr val="dk1"/>
                </a:solidFill>
                <a:latin typeface="FreightSans Pro Book" panose="02000606030000020004" pitchFamily="2" charset="0"/>
                <a:ea typeface="Calibri"/>
                <a:cs typeface="Calibri"/>
                <a:sym typeface="Calibri"/>
              </a:rPr>
              <a:t>¿Cómo vamos hasta ahora?</a:t>
            </a: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Logro de crecimiento en Ingles en </a:t>
            </a:r>
            <a:r>
              <a:rPr lang="es-ES_tradnl" dirty="0" err="1" smtClean="0">
                <a:solidFill>
                  <a:srgbClr val="FF0000"/>
                </a:solidFill>
                <a:latin typeface="FreightSans Pro Book" panose="02000606030000020004" pitchFamily="2" charset="0"/>
              </a:rPr>
              <a:t>Dashboard</a:t>
            </a:r>
            <a:r>
              <a:rPr lang="es-ES_tradnl" dirty="0" smtClean="0">
                <a:solidFill>
                  <a:srgbClr val="FF0000"/>
                </a:solidFill>
                <a:latin typeface="FreightSans Pro Book" panose="02000606030000020004" pitchFamily="2" charset="0"/>
              </a:rPr>
              <a:t> Escuelas de California</a:t>
            </a:r>
            <a:endParaRPr lang="es-ES_tradnl"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Logro de crecimiento en Matemáticas en </a:t>
            </a:r>
            <a:r>
              <a:rPr lang="es-ES_tradnl" dirty="0" err="1" smtClean="0">
                <a:solidFill>
                  <a:srgbClr val="FF0000"/>
                </a:solidFill>
                <a:latin typeface="FreightSans Pro Book" panose="02000606030000020004" pitchFamily="2" charset="0"/>
              </a:rPr>
              <a:t>Dashboard</a:t>
            </a:r>
            <a:r>
              <a:rPr lang="es-ES_tradnl" dirty="0" smtClean="0">
                <a:solidFill>
                  <a:srgbClr val="FF0000"/>
                </a:solidFill>
                <a:latin typeface="FreightSans Pro Book" panose="02000606030000020004" pitchFamily="2" charset="0"/>
              </a:rPr>
              <a:t> Escuelas de California</a:t>
            </a:r>
            <a:endParaRPr lang="es-ES_tradnl" sz="2400" dirty="0">
              <a:solidFill>
                <a:schemeClr val="dk1"/>
              </a:solidFill>
              <a:latin typeface="FreightSans Pro Book" panose="02000606030000020004" pitchFamily="2" charset="0"/>
            </a:endParaRPr>
          </a:p>
          <a:p>
            <a:pPr marL="742950" lvl="1" indent="-196850" algn="l" rtl="0">
              <a:spcBef>
                <a:spcPts val="100"/>
              </a:spcBef>
              <a:spcAft>
                <a:spcPts val="0"/>
              </a:spcAft>
              <a:buClr>
                <a:srgbClr val="FF0000"/>
              </a:buClr>
              <a:buSzPts val="1400"/>
              <a:buChar char="–"/>
            </a:pPr>
            <a:endParaRPr lang="es-ES_tradnl" sz="2400" dirty="0">
              <a:solidFill>
                <a:schemeClr val="dk1"/>
              </a:solidFill>
              <a:latin typeface="FreightSans Pro Book" panose="02000606030000020004" pitchFamily="2" charset="0"/>
              <a:ea typeface="Calibri"/>
              <a:cs typeface="Calibri"/>
              <a:sym typeface="Calibri"/>
            </a:endParaRPr>
          </a:p>
        </p:txBody>
      </p:sp>
      <p:sp>
        <p:nvSpPr>
          <p:cNvPr id="13" name="Rectangle 12">
            <a:extLst>
              <a:ext uri="{FF2B5EF4-FFF2-40B4-BE49-F238E27FC236}">
                <a16:creationId xmlns:a16="http://schemas.microsoft.com/office/drawing/2014/main" xmlns="" id="{F7F889C0-9B37-334B-AE6C-145377CF4AE1}"/>
              </a:ext>
            </a:extLst>
          </p:cNvPr>
          <p:cNvSpPr/>
          <p:nvPr/>
        </p:nvSpPr>
        <p:spPr>
          <a:xfrm>
            <a:off x="575654" y="265922"/>
            <a:ext cx="8240696" cy="716278"/>
          </a:xfrm>
          <a:prstGeom prst="rect">
            <a:avLst/>
          </a:prstGeom>
          <a:solidFill>
            <a:srgbClr val="E3020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3E3757F-DD99-7D46-844C-C31EC331E02C}"/>
              </a:ext>
            </a:extLst>
          </p:cNvPr>
          <p:cNvSpPr/>
          <p:nvPr/>
        </p:nvSpPr>
        <p:spPr>
          <a:xfrm>
            <a:off x="210052" y="265922"/>
            <a:ext cx="722897" cy="716278"/>
          </a:xfrm>
          <a:prstGeom prst="ellipse">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5" name="TextBox 14">
            <a:extLst>
              <a:ext uri="{FF2B5EF4-FFF2-40B4-BE49-F238E27FC236}">
                <a16:creationId xmlns:a16="http://schemas.microsoft.com/office/drawing/2014/main" xmlns="" id="{8A6B3C51-8632-8647-AB5C-8131277EEDDE}"/>
              </a:ext>
            </a:extLst>
          </p:cNvPr>
          <p:cNvSpPr txBox="1"/>
          <p:nvPr/>
        </p:nvSpPr>
        <p:spPr>
          <a:xfrm>
            <a:off x="362661" y="175812"/>
            <a:ext cx="289912" cy="830997"/>
          </a:xfrm>
          <a:prstGeom prst="rect">
            <a:avLst/>
          </a:prstGeom>
          <a:noFill/>
        </p:spPr>
        <p:txBody>
          <a:bodyPr wrap="square" rtlCol="0">
            <a:spAutoFit/>
          </a:bodyPr>
          <a:lstStyle/>
          <a:p>
            <a:r>
              <a:rPr lang="en-US" sz="4800" b="1" dirty="0">
                <a:solidFill>
                  <a:srgbClr val="C00000"/>
                </a:solidFill>
                <a:latin typeface="FreightSans Pro Semibold" panose="02000606030000020004" pitchFamily="2" charset="0"/>
              </a:rPr>
              <a:t>1</a:t>
            </a:r>
          </a:p>
        </p:txBody>
      </p:sp>
      <p:sp>
        <p:nvSpPr>
          <p:cNvPr id="16" name="TextBox 15">
            <a:extLst>
              <a:ext uri="{FF2B5EF4-FFF2-40B4-BE49-F238E27FC236}">
                <a16:creationId xmlns:a16="http://schemas.microsoft.com/office/drawing/2014/main" xmlns="" id="{EC54684B-D43C-D547-9C8B-AAAA424D7170}"/>
              </a:ext>
            </a:extLst>
          </p:cNvPr>
          <p:cNvSpPr txBox="1"/>
          <p:nvPr/>
        </p:nvSpPr>
        <p:spPr>
          <a:xfrm>
            <a:off x="935041" y="326837"/>
            <a:ext cx="7881307" cy="553998"/>
          </a:xfrm>
          <a:prstGeom prst="rect">
            <a:avLst/>
          </a:prstGeom>
          <a:noFill/>
        </p:spPr>
        <p:txBody>
          <a:bodyPr wrap="square" rtlCol="0">
            <a:spAutoFit/>
          </a:bodyPr>
          <a:lstStyle/>
          <a:p>
            <a:r>
              <a:rPr lang="es-ES_tradnl" sz="3000" b="1" dirty="0">
                <a:solidFill>
                  <a:schemeClr val="bg1"/>
                </a:solidFill>
                <a:latin typeface="FreightSans Pro Semibold" panose="02000606030000020004" pitchFamily="2" charset="0"/>
              </a:rPr>
              <a:t>Enseñanza y aprendizaje</a:t>
            </a:r>
          </a:p>
        </p:txBody>
      </p:sp>
      <p:sp>
        <p:nvSpPr>
          <p:cNvPr id="17" name="TextBox 16">
            <a:extLst>
              <a:ext uri="{FF2B5EF4-FFF2-40B4-BE49-F238E27FC236}">
                <a16:creationId xmlns:a16="http://schemas.microsoft.com/office/drawing/2014/main" xmlns="" id="{E3DA10D1-B621-C04F-9331-B14543B8D2CE}"/>
              </a:ext>
            </a:extLst>
          </p:cNvPr>
          <p:cNvSpPr txBox="1"/>
          <p:nvPr/>
        </p:nvSpPr>
        <p:spPr>
          <a:xfrm>
            <a:off x="771895" y="1072261"/>
            <a:ext cx="8044453" cy="861774"/>
          </a:xfrm>
          <a:prstGeom prst="rect">
            <a:avLst/>
          </a:prstGeom>
          <a:noFill/>
        </p:spPr>
        <p:txBody>
          <a:bodyPr wrap="square" rtlCol="0">
            <a:spAutoFit/>
          </a:bodyPr>
          <a:lstStyle/>
          <a:p>
            <a:r>
              <a:rPr lang="es-ES_tradnl" sz="1800" b="1" dirty="0">
                <a:solidFill>
                  <a:srgbClr val="C00000"/>
                </a:solidFill>
                <a:latin typeface="FreightSans Pro Semibold" panose="02000606030000020004" pitchFamily="2" charset="0"/>
                <a:ea typeface="Cabin"/>
                <a:cs typeface="Cabin"/>
                <a:sym typeface="Cabin"/>
              </a:rPr>
              <a:t>Todos los alumnos demostrarán el conocimiento, aptitudes y valores para convertirse en ciudadanos productivos en el siglo </a:t>
            </a:r>
            <a:r>
              <a:rPr lang="es-ES_tradnl" sz="1800" b="1" cap="small" dirty="0">
                <a:solidFill>
                  <a:srgbClr val="C00000"/>
                </a:solidFill>
                <a:latin typeface="FreightSans Pro Semibold" panose="02000606030000020004" pitchFamily="2" charset="0"/>
                <a:ea typeface="Cabin"/>
                <a:cs typeface="Cabin"/>
                <a:sym typeface="Cabin"/>
              </a:rPr>
              <a:t>xxi</a:t>
            </a:r>
            <a:r>
              <a:rPr lang="es-ES_tradnl" sz="1800" b="1" dirty="0">
                <a:solidFill>
                  <a:srgbClr val="C00000"/>
                </a:solidFill>
                <a:latin typeface="FreightSans Pro Semibold" panose="02000606030000020004" pitchFamily="2" charset="0"/>
                <a:ea typeface="Cabin"/>
                <a:cs typeface="Cabin"/>
                <a:sym typeface="Cabin"/>
              </a:rPr>
              <a:t>.</a:t>
            </a:r>
            <a:endParaRPr lang="es-ES_tradnl" sz="1800" b="1" dirty="0">
              <a:solidFill>
                <a:srgbClr val="C00000"/>
              </a:solidFill>
              <a:latin typeface="FreightSans Pro Semibold" panose="02000606030000020004" pitchFamily="2" charset="0"/>
            </a:endParaRPr>
          </a:p>
          <a:p>
            <a:endParaRPr lang="es-ES_tradnl" dirty="0"/>
          </a:p>
        </p:txBody>
      </p:sp>
    </p:spTree>
    <p:extLst>
      <p:ext uri="{BB962C8B-B14F-4D97-AF65-F5344CB8AC3E}">
        <p14:creationId xmlns:p14="http://schemas.microsoft.com/office/powerpoint/2010/main" val="599151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E9AB778-0A51-E249-BDBB-B28440ABB12D}"/>
              </a:ext>
            </a:extLst>
          </p:cNvPr>
          <p:cNvSpPr/>
          <p:nvPr/>
        </p:nvSpPr>
        <p:spPr>
          <a:xfrm>
            <a:off x="700180" y="225725"/>
            <a:ext cx="8040059" cy="716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4987CA08-32D4-7A45-AD20-14F7BFB5DE43}"/>
              </a:ext>
            </a:extLst>
          </p:cNvPr>
          <p:cNvSpPr/>
          <p:nvPr/>
        </p:nvSpPr>
        <p:spPr>
          <a:xfrm>
            <a:off x="334578" y="225725"/>
            <a:ext cx="722897" cy="716278"/>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xmlns="" id="{4A27E79B-EA44-0244-9529-6E91F8750A35}"/>
              </a:ext>
            </a:extLst>
          </p:cNvPr>
          <p:cNvSpPr txBox="1"/>
          <p:nvPr/>
        </p:nvSpPr>
        <p:spPr>
          <a:xfrm>
            <a:off x="487187" y="135615"/>
            <a:ext cx="289912" cy="830997"/>
          </a:xfrm>
          <a:prstGeom prst="rect">
            <a:avLst/>
          </a:prstGeom>
          <a:noFill/>
        </p:spPr>
        <p:txBody>
          <a:bodyPr wrap="square" rtlCol="0">
            <a:spAutoFit/>
          </a:bodyPr>
          <a:lstStyle/>
          <a:p>
            <a:r>
              <a:rPr lang="en-US" sz="4800" b="1" dirty="0">
                <a:solidFill>
                  <a:schemeClr val="accent1"/>
                </a:solidFill>
                <a:latin typeface="FreightSans Pro Semibold" panose="02000606030000020004" pitchFamily="2" charset="0"/>
              </a:rPr>
              <a:t>2</a:t>
            </a:r>
          </a:p>
        </p:txBody>
      </p:sp>
      <p:sp>
        <p:nvSpPr>
          <p:cNvPr id="8" name="TextBox 7">
            <a:extLst>
              <a:ext uri="{FF2B5EF4-FFF2-40B4-BE49-F238E27FC236}">
                <a16:creationId xmlns:a16="http://schemas.microsoft.com/office/drawing/2014/main" xmlns="" id="{320A7E3E-E9A3-3D44-9394-989930DE18D8}"/>
              </a:ext>
            </a:extLst>
          </p:cNvPr>
          <p:cNvSpPr txBox="1"/>
          <p:nvPr/>
        </p:nvSpPr>
        <p:spPr>
          <a:xfrm>
            <a:off x="1059568" y="274114"/>
            <a:ext cx="7680671" cy="553998"/>
          </a:xfrm>
          <a:prstGeom prst="rect">
            <a:avLst/>
          </a:prstGeom>
          <a:noFill/>
          <a:ln>
            <a:noFill/>
          </a:ln>
        </p:spPr>
        <p:txBody>
          <a:bodyPr wrap="square" rtlCol="0">
            <a:spAutoFit/>
          </a:bodyPr>
          <a:lstStyle/>
          <a:p>
            <a:r>
              <a:rPr lang="en-US" sz="3000" b="1" dirty="0">
                <a:solidFill>
                  <a:schemeClr val="bg1"/>
                </a:solidFill>
                <a:latin typeface="FreightSans Pro Semibold" panose="02000606030000020004" pitchFamily="2" charset="0"/>
              </a:rPr>
              <a:t>Stakeholder Communication and Engagement</a:t>
            </a:r>
          </a:p>
        </p:txBody>
      </p:sp>
      <p:sp>
        <p:nvSpPr>
          <p:cNvPr id="9" name="TextBox 8">
            <a:extLst>
              <a:ext uri="{FF2B5EF4-FFF2-40B4-BE49-F238E27FC236}">
                <a16:creationId xmlns:a16="http://schemas.microsoft.com/office/drawing/2014/main" xmlns="" id="{6B88DD31-DA2E-DF40-AC99-6829B36FDA98}"/>
              </a:ext>
            </a:extLst>
          </p:cNvPr>
          <p:cNvSpPr txBox="1"/>
          <p:nvPr/>
        </p:nvSpPr>
        <p:spPr>
          <a:xfrm>
            <a:off x="777099" y="1032113"/>
            <a:ext cx="7963140" cy="646331"/>
          </a:xfrm>
          <a:prstGeom prst="rect">
            <a:avLst/>
          </a:prstGeom>
          <a:noFill/>
        </p:spPr>
        <p:txBody>
          <a:bodyPr wrap="square" rtlCol="0">
            <a:spAutoFit/>
          </a:bodyPr>
          <a:lstStyle/>
          <a:p>
            <a:r>
              <a:rPr lang="en-US" sz="1800" b="1" dirty="0">
                <a:solidFill>
                  <a:schemeClr val="accent1"/>
                </a:solidFill>
                <a:latin typeface="FreightSans Pro Semibold" panose="02000606030000020004" pitchFamily="2" charset="0"/>
                <a:ea typeface="Cabin"/>
                <a:cs typeface="Cabin"/>
                <a:sym typeface="Cabin"/>
              </a:rPr>
              <a:t>Students will have equitable access to a high quality curricular and instructional program that is accessible from school and home.</a:t>
            </a:r>
            <a:endParaRPr lang="en-US" sz="1800" b="1" dirty="0">
              <a:solidFill>
                <a:schemeClr val="accent1"/>
              </a:solidFill>
              <a:latin typeface="FreightSans Pro Semibold" panose="02000606030000020004" pitchFamily="2" charset="0"/>
            </a:endParaRPr>
          </a:p>
        </p:txBody>
      </p:sp>
      <p:sp>
        <p:nvSpPr>
          <p:cNvPr id="10" name="Google Shape;4112;p120">
            <a:extLst>
              <a:ext uri="{FF2B5EF4-FFF2-40B4-BE49-F238E27FC236}">
                <a16:creationId xmlns:a16="http://schemas.microsoft.com/office/drawing/2014/main" xmlns="" id="{A9260E50-4824-3F4A-A71A-964846516A29}"/>
              </a:ext>
            </a:extLst>
          </p:cNvPr>
          <p:cNvSpPr txBox="1"/>
          <p:nvPr/>
        </p:nvSpPr>
        <p:spPr>
          <a:xfrm>
            <a:off x="890649" y="1793350"/>
            <a:ext cx="7925701"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spcBef>
                <a:spcPts val="100"/>
              </a:spcBef>
              <a:buClr>
                <a:schemeClr val="dk1"/>
              </a:buClr>
              <a:buSzPts val="2400"/>
              <a:buChar char="•"/>
            </a:pPr>
            <a:r>
              <a:rPr lang="en-US" sz="2400" dirty="0">
                <a:solidFill>
                  <a:schemeClr val="dk1"/>
                </a:solidFill>
                <a:latin typeface="FreightSans Pro Book" panose="02000606030000020004" pitchFamily="2" charset="0"/>
                <a:ea typeface="Calibri"/>
                <a:cs typeface="Calibri"/>
                <a:sym typeface="Calibri"/>
              </a:rPr>
              <a:t>What our school did last year:</a:t>
            </a:r>
          </a:p>
          <a:p>
            <a:pPr marL="742950" lvl="1" indent="-196850">
              <a:spcBef>
                <a:spcPts val="100"/>
              </a:spcBef>
              <a:buClr>
                <a:srgbClr val="FF0000"/>
              </a:buClr>
              <a:buSzPts val="1400"/>
              <a:buFont typeface="Calibri"/>
              <a:buChar char="–"/>
            </a:pPr>
            <a:r>
              <a:rPr lang="en-US" dirty="0" smtClean="0">
                <a:solidFill>
                  <a:srgbClr val="FF0000"/>
                </a:solidFill>
                <a:latin typeface="FreightSans Pro Book" panose="02000606030000020004" pitchFamily="2" charset="0"/>
              </a:rPr>
              <a:t>Parent Engagement Programs and Activities</a:t>
            </a:r>
            <a:endParaRPr lang="en-US"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School Site Council and English Learner Advisory Committee</a:t>
            </a:r>
            <a:endParaRPr lang="en-US" dirty="0">
              <a:solidFill>
                <a:srgbClr val="FF0000"/>
              </a:solidFill>
              <a:latin typeface="FreightSans Pro Book" panose="02000606030000020004" pitchFamily="2" charset="0"/>
            </a:endParaRPr>
          </a:p>
          <a:p>
            <a:pPr lvl="0">
              <a:spcBef>
                <a:spcPts val="100"/>
              </a:spcBef>
            </a:pPr>
            <a:endParaRPr lang="en-US" dirty="0">
              <a:solidFill>
                <a:srgbClr val="FF0000"/>
              </a:solidFill>
              <a:latin typeface="FreightSans Pro Book" panose="02000606030000020004" pitchFamily="2" charset="0"/>
              <a:ea typeface="Calibri"/>
              <a:cs typeface="Calibri"/>
              <a:sym typeface="Calibri"/>
            </a:endParaRPr>
          </a:p>
          <a:p>
            <a:pPr marL="342900" lvl="0" indent="-307340">
              <a:spcBef>
                <a:spcPts val="100"/>
              </a:spcBef>
              <a:buClr>
                <a:schemeClr val="dk1"/>
              </a:buClr>
              <a:buSzPts val="2400"/>
              <a:buChar char="•"/>
            </a:pPr>
            <a:r>
              <a:rPr lang="en-US" sz="2400" dirty="0">
                <a:solidFill>
                  <a:schemeClr val="dk1"/>
                </a:solidFill>
                <a:latin typeface="FreightSans Pro Book" panose="02000606030000020004" pitchFamily="2" charset="0"/>
                <a:ea typeface="Calibri"/>
                <a:cs typeface="Calibri"/>
                <a:sym typeface="Calibri"/>
              </a:rPr>
              <a:t>What are we doing this year?</a:t>
            </a:r>
          </a:p>
          <a:p>
            <a:pPr marL="742950" lvl="1" indent="-196850">
              <a:spcBef>
                <a:spcPts val="100"/>
              </a:spcBef>
              <a:buClr>
                <a:srgbClr val="FF0000"/>
              </a:buClr>
              <a:buSzPts val="1400"/>
              <a:buFont typeface="Calibri"/>
              <a:buChar char="–"/>
            </a:pPr>
            <a:r>
              <a:rPr lang="en-US" dirty="0" smtClean="0">
                <a:solidFill>
                  <a:srgbClr val="FF0000"/>
                </a:solidFill>
                <a:latin typeface="FreightSans Pro Book" panose="02000606030000020004" pitchFamily="2" charset="0"/>
              </a:rPr>
              <a:t>Continuation of  the above, and…</a:t>
            </a:r>
          </a:p>
          <a:p>
            <a:pPr marL="742950" lvl="1" indent="-196850">
              <a:spcBef>
                <a:spcPts val="100"/>
              </a:spcBef>
              <a:buClr>
                <a:srgbClr val="FF0000"/>
              </a:buClr>
              <a:buSzPts val="1400"/>
              <a:buFont typeface="Calibri"/>
              <a:buChar char="–"/>
            </a:pPr>
            <a:r>
              <a:rPr lang="en-US" dirty="0" smtClean="0">
                <a:solidFill>
                  <a:srgbClr val="FF0000"/>
                </a:solidFill>
                <a:latin typeface="FreightSans Pro Book" panose="02000606030000020004" pitchFamily="2" charset="0"/>
              </a:rPr>
              <a:t>Expanded Student and Parent Communication</a:t>
            </a:r>
            <a:endParaRPr lang="en-US"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Teacher </a:t>
            </a:r>
            <a:r>
              <a:rPr lang="en-US" dirty="0">
                <a:solidFill>
                  <a:srgbClr val="FF0000"/>
                </a:solidFill>
                <a:latin typeface="FreightSans Pro Book" panose="02000606030000020004" pitchFamily="2" charset="0"/>
              </a:rPr>
              <a:t>Committees </a:t>
            </a:r>
            <a:r>
              <a:rPr lang="en-US" dirty="0" smtClean="0">
                <a:solidFill>
                  <a:srgbClr val="FF0000"/>
                </a:solidFill>
                <a:latin typeface="FreightSans Pro Book" panose="02000606030000020004" pitchFamily="2" charset="0"/>
              </a:rPr>
              <a:t>(Activities</a:t>
            </a:r>
            <a:r>
              <a:rPr lang="en-US" dirty="0">
                <a:solidFill>
                  <a:srgbClr val="FF0000"/>
                </a:solidFill>
                <a:latin typeface="FreightSans Pro Book" panose="02000606030000020004" pitchFamily="2" charset="0"/>
              </a:rPr>
              <a:t>, College Prep, PBIS, Recognition, Safety, and Social</a:t>
            </a:r>
            <a:r>
              <a:rPr lang="en-US" dirty="0" smtClean="0">
                <a:solidFill>
                  <a:srgbClr val="FF0000"/>
                </a:solidFill>
                <a:latin typeface="FreightSans Pro Book" panose="02000606030000020004" pitchFamily="2" charset="0"/>
              </a:rPr>
              <a:t>) </a:t>
            </a:r>
            <a:endParaRPr lang="en-US" dirty="0">
              <a:solidFill>
                <a:srgbClr val="FF0000"/>
              </a:solidFill>
              <a:latin typeface="FreightSans Pro Book" panose="02000606030000020004" pitchFamily="2" charset="0"/>
            </a:endParaRPr>
          </a:p>
          <a:p>
            <a:pPr marL="546100" lvl="1">
              <a:spcBef>
                <a:spcPts val="100"/>
              </a:spcBef>
              <a:buClr>
                <a:srgbClr val="FF0000"/>
              </a:buClr>
              <a:buSzPts val="1400"/>
            </a:pPr>
            <a:endParaRPr lang="en-US" dirty="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n-US" sz="2400" dirty="0">
                <a:solidFill>
                  <a:schemeClr val="dk1"/>
                </a:solidFill>
                <a:latin typeface="FreightSans Pro Book" panose="02000606030000020004" pitchFamily="2" charset="0"/>
                <a:ea typeface="Calibri"/>
                <a:cs typeface="Calibri"/>
                <a:sym typeface="Calibri"/>
              </a:rPr>
              <a:t>How are we doing so far?</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Parents receive weekly telephone calls providing them with each student’s </a:t>
            </a:r>
            <a:r>
              <a:rPr lang="en-US" dirty="0">
                <a:solidFill>
                  <a:srgbClr val="FF0000"/>
                </a:solidFill>
                <a:latin typeface="FreightSans Pro Book" panose="02000606030000020004" pitchFamily="2" charset="0"/>
              </a:rPr>
              <a:t>current</a:t>
            </a:r>
            <a:r>
              <a:rPr lang="en-US" dirty="0" smtClean="0"/>
              <a:t> </a:t>
            </a:r>
            <a:r>
              <a:rPr lang="en-US" dirty="0" smtClean="0">
                <a:solidFill>
                  <a:srgbClr val="FF0000"/>
                </a:solidFill>
                <a:latin typeface="FreightSans Pro Book" panose="02000606030000020004" pitchFamily="2" charset="0"/>
              </a:rPr>
              <a:t>GPA </a:t>
            </a:r>
            <a:r>
              <a:rPr lang="en-US" dirty="0">
                <a:solidFill>
                  <a:srgbClr val="FF0000"/>
                </a:solidFill>
                <a:latin typeface="FreightSans Pro Book" panose="02000606030000020004" pitchFamily="2" charset="0"/>
              </a:rPr>
              <a:t>and number of missing </a:t>
            </a:r>
            <a:r>
              <a:rPr lang="en-US" dirty="0" smtClean="0">
                <a:solidFill>
                  <a:srgbClr val="FF0000"/>
                </a:solidFill>
                <a:latin typeface="FreightSans Pro Book" panose="02000606030000020004" pitchFamily="2" charset="0"/>
              </a:rPr>
              <a:t>assignments. These calls have resulted in students completing more assignments.</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Students receive regular informational updates via The Spartan Chronicles, a student broadcast.</a:t>
            </a:r>
          </a:p>
          <a:p>
            <a:pPr marL="742950" lvl="1" indent="-196850">
              <a:spcBef>
                <a:spcPts val="100"/>
              </a:spcBef>
              <a:buClr>
                <a:srgbClr val="FF0000"/>
              </a:buClr>
              <a:buSzPts val="1400"/>
              <a:buChar char="–"/>
            </a:pPr>
            <a:r>
              <a:rPr lang="en-US" dirty="0">
                <a:solidFill>
                  <a:srgbClr val="FF0000"/>
                </a:solidFill>
                <a:latin typeface="FreightSans Pro Book" panose="02000606030000020004" pitchFamily="2" charset="0"/>
              </a:rPr>
              <a:t>Teacher committee work builds capacity among the teachers and holds all accountable to creating the environment needed to improve our students' achievement.</a:t>
            </a:r>
            <a:endParaRPr lang="en-US" dirty="0" smtClean="0">
              <a:solidFill>
                <a:srgbClr val="FF0000"/>
              </a:solidFill>
              <a:latin typeface="FreightSans Pro Book" panose="02000606030000020004" pitchFamily="2" charset="0"/>
            </a:endParaRPr>
          </a:p>
        </p:txBody>
      </p:sp>
      <p:pic>
        <p:nvPicPr>
          <p:cNvPr id="11" name="Google Shape;4086;p119">
            <a:extLst>
              <a:ext uri="{FF2B5EF4-FFF2-40B4-BE49-F238E27FC236}">
                <a16:creationId xmlns:a16="http://schemas.microsoft.com/office/drawing/2014/main" xmlns="" id="{4D70B666-289F-804E-BC26-51A0430B5178}"/>
              </a:ext>
            </a:extLst>
          </p:cNvPr>
          <p:cNvPicPr preferRelativeResize="0"/>
          <p:nvPr/>
        </p:nvPicPr>
        <p:blipFill rotWithShape="1">
          <a:blip r:embed="rId2">
            <a:alphaModFix/>
          </a:blip>
          <a:srcRect/>
          <a:stretch/>
        </p:blipFill>
        <p:spPr>
          <a:xfrm>
            <a:off x="17411" y="6440060"/>
            <a:ext cx="4767485" cy="262151"/>
          </a:xfrm>
          <a:prstGeom prst="rect">
            <a:avLst/>
          </a:prstGeom>
          <a:noFill/>
          <a:ln>
            <a:noFill/>
          </a:ln>
        </p:spPr>
      </p:pic>
    </p:spTree>
    <p:extLst>
      <p:ext uri="{BB962C8B-B14F-4D97-AF65-F5344CB8AC3E}">
        <p14:creationId xmlns:p14="http://schemas.microsoft.com/office/powerpoint/2010/main" val="2492184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26C8C-8A5D-EE47-AB17-6E0855D03CF0}"/>
              </a:ext>
            </a:extLst>
          </p:cNvPr>
          <p:cNvSpPr>
            <a:spLocks noGrp="1"/>
          </p:cNvSpPr>
          <p:nvPr>
            <p:ph type="title"/>
          </p:nvPr>
        </p:nvSpPr>
        <p:spPr/>
        <p:txBody>
          <a:bodyPr/>
          <a:lstStyle/>
          <a:p>
            <a:r>
              <a:rPr lang="en-US" sz="4000" b="1" dirty="0">
                <a:solidFill>
                  <a:srgbClr val="3F3F3F"/>
                </a:solidFill>
                <a:latin typeface="FreightSans Pro Semibold" panose="02000606030000020004" pitchFamily="2" charset="0"/>
              </a:rPr>
              <a:t>TODAY’S OUTCOMES</a:t>
            </a:r>
            <a:endParaRPr lang="en-US" sz="4000" dirty="0"/>
          </a:p>
        </p:txBody>
      </p:sp>
      <p:sp>
        <p:nvSpPr>
          <p:cNvPr id="5" name="Rectangle 4">
            <a:extLst>
              <a:ext uri="{FF2B5EF4-FFF2-40B4-BE49-F238E27FC236}">
                <a16:creationId xmlns:a16="http://schemas.microsoft.com/office/drawing/2014/main" xmlns="" id="{E55A3BB1-0EDC-A94F-87EE-C34126F6F2B3}"/>
              </a:ext>
            </a:extLst>
          </p:cNvPr>
          <p:cNvSpPr/>
          <p:nvPr/>
        </p:nvSpPr>
        <p:spPr>
          <a:xfrm>
            <a:off x="2487716" y="1487090"/>
            <a:ext cx="5840737" cy="867930"/>
          </a:xfrm>
          <a:prstGeom prst="rect">
            <a:avLst/>
          </a:prstGeom>
        </p:spPr>
        <p:txBody>
          <a:bodyPr wrap="square">
            <a:spAutoFit/>
          </a:bodyPr>
          <a:lstStyle/>
          <a:p>
            <a:pPr lvl="1">
              <a:lnSpc>
                <a:spcPct val="90000"/>
              </a:lnSpc>
              <a:buClr>
                <a:schemeClr val="dk1"/>
              </a:buClr>
              <a:buSzPts val="2800"/>
            </a:pPr>
            <a:r>
              <a:rPr lang="en-US" sz="2800" dirty="0">
                <a:solidFill>
                  <a:schemeClr val="dk1"/>
                </a:solidFill>
                <a:latin typeface="FreightSans Pro Book" panose="02000606030000020004" pitchFamily="2" charset="0"/>
                <a:ea typeface="Cabin"/>
                <a:cs typeface="Cabin"/>
                <a:sym typeface="Cabin"/>
              </a:rPr>
              <a:t>Better understand the Local Control and Accountability Plan (LCAP)</a:t>
            </a:r>
          </a:p>
        </p:txBody>
      </p:sp>
      <p:sp>
        <p:nvSpPr>
          <p:cNvPr id="6" name="Rectangle 5">
            <a:extLst>
              <a:ext uri="{FF2B5EF4-FFF2-40B4-BE49-F238E27FC236}">
                <a16:creationId xmlns:a16="http://schemas.microsoft.com/office/drawing/2014/main" xmlns="" id="{A7D5A20F-2A6D-C047-A736-6CC40A8E1315}"/>
              </a:ext>
            </a:extLst>
          </p:cNvPr>
          <p:cNvSpPr/>
          <p:nvPr/>
        </p:nvSpPr>
        <p:spPr>
          <a:xfrm>
            <a:off x="2487716" y="3067392"/>
            <a:ext cx="5840737" cy="1255728"/>
          </a:xfrm>
          <a:prstGeom prst="rect">
            <a:avLst/>
          </a:prstGeom>
        </p:spPr>
        <p:txBody>
          <a:bodyPr wrap="square">
            <a:spAutoFit/>
          </a:bodyPr>
          <a:lstStyle/>
          <a:p>
            <a:pPr lvl="1">
              <a:lnSpc>
                <a:spcPct val="90000"/>
              </a:lnSpc>
              <a:buClr>
                <a:schemeClr val="dk1"/>
              </a:buClr>
              <a:buSzPts val="2800"/>
            </a:pPr>
            <a:r>
              <a:rPr lang="en-US" sz="2800" dirty="0">
                <a:solidFill>
                  <a:schemeClr val="dk1"/>
                </a:solidFill>
                <a:latin typeface="FreightSans Pro Book" panose="02000606030000020004" pitchFamily="2" charset="0"/>
                <a:ea typeface="Cabin"/>
                <a:cs typeface="Cabin"/>
                <a:sym typeface="Cabin"/>
              </a:rPr>
              <a:t>Review </a:t>
            </a:r>
            <a:r>
              <a:rPr lang="en-US" sz="2800" dirty="0" smtClean="0">
                <a:solidFill>
                  <a:schemeClr val="tx1"/>
                </a:solidFill>
                <a:latin typeface="FreightSans Pro Book" panose="02000606030000020004" pitchFamily="2" charset="0"/>
                <a:ea typeface="Cabin"/>
                <a:cs typeface="Cabin"/>
                <a:sym typeface="Cabin"/>
              </a:rPr>
              <a:t>Lathrop Intermediate School</a:t>
            </a:r>
            <a:r>
              <a:rPr lang="en-US" sz="2800" dirty="0" smtClean="0">
                <a:solidFill>
                  <a:srgbClr val="FF0000"/>
                </a:solidFill>
                <a:latin typeface="FreightSans Pro Book" panose="02000606030000020004" pitchFamily="2" charset="0"/>
                <a:ea typeface="Cabin"/>
                <a:cs typeface="Cabin"/>
                <a:sym typeface="Cabin"/>
              </a:rPr>
              <a:t> </a:t>
            </a:r>
            <a:r>
              <a:rPr lang="en-US" sz="2800" dirty="0">
                <a:solidFill>
                  <a:schemeClr val="dk1"/>
                </a:solidFill>
                <a:latin typeface="FreightSans Pro Book" panose="02000606030000020004" pitchFamily="2" charset="0"/>
                <a:ea typeface="Cabin"/>
                <a:cs typeface="Cabin"/>
                <a:sym typeface="Cabin"/>
              </a:rPr>
              <a:t>goals, actions, data, and progress on the current LCAP</a:t>
            </a:r>
          </a:p>
        </p:txBody>
      </p:sp>
      <p:sp>
        <p:nvSpPr>
          <p:cNvPr id="7" name="Rectangle 6">
            <a:extLst>
              <a:ext uri="{FF2B5EF4-FFF2-40B4-BE49-F238E27FC236}">
                <a16:creationId xmlns:a16="http://schemas.microsoft.com/office/drawing/2014/main" xmlns="" id="{B1658EA5-6281-DC42-AA5D-DD8C3B55A9CF}"/>
              </a:ext>
            </a:extLst>
          </p:cNvPr>
          <p:cNvSpPr/>
          <p:nvPr/>
        </p:nvSpPr>
        <p:spPr>
          <a:xfrm>
            <a:off x="2487716" y="4645835"/>
            <a:ext cx="5840737" cy="1144929"/>
          </a:xfrm>
          <a:prstGeom prst="rect">
            <a:avLst/>
          </a:prstGeom>
        </p:spPr>
        <p:txBody>
          <a:bodyPr wrap="square">
            <a:spAutoFit/>
          </a:bodyPr>
          <a:lstStyle/>
          <a:p>
            <a:pPr marL="12700" lvl="1">
              <a:lnSpc>
                <a:spcPct val="90000"/>
              </a:lnSpc>
              <a:buClr>
                <a:schemeClr val="dk1"/>
              </a:buClr>
              <a:buSzPts val="2600"/>
            </a:pPr>
            <a:r>
              <a:rPr lang="en-US" sz="2600" dirty="0">
                <a:solidFill>
                  <a:schemeClr val="dk1"/>
                </a:solidFill>
                <a:latin typeface="FreightSans Pro Book" panose="02000606030000020004" pitchFamily="2" charset="0"/>
                <a:ea typeface="Cabin"/>
                <a:cs typeface="Cabin"/>
                <a:sym typeface="Cabin"/>
              </a:rPr>
              <a:t>Participate in local control by providing input on student programs and funding decisions at </a:t>
            </a:r>
            <a:r>
              <a:rPr lang="en-US" sz="2400" dirty="0">
                <a:solidFill>
                  <a:schemeClr val="tx1"/>
                </a:solidFill>
                <a:latin typeface="FreightSans Pro Book" panose="02000606030000020004" pitchFamily="2" charset="0"/>
                <a:ea typeface="Cabin"/>
                <a:cs typeface="Cabin"/>
                <a:sym typeface="Cabin"/>
              </a:rPr>
              <a:t>Lathrop Intermediate School</a:t>
            </a:r>
            <a:endParaRPr lang="en-US" sz="2600" dirty="0">
              <a:solidFill>
                <a:srgbClr val="FF0000"/>
              </a:solidFill>
              <a:latin typeface="FreightSans Pro Book" panose="02000606030000020004" pitchFamily="2" charset="0"/>
              <a:ea typeface="Cabin"/>
              <a:cs typeface="Cabin"/>
              <a:sym typeface="Cabin"/>
            </a:endParaRPr>
          </a:p>
        </p:txBody>
      </p:sp>
      <p:pic>
        <p:nvPicPr>
          <p:cNvPr id="8" name="Google Shape;3931;p109">
            <a:extLst>
              <a:ext uri="{FF2B5EF4-FFF2-40B4-BE49-F238E27FC236}">
                <a16:creationId xmlns:a16="http://schemas.microsoft.com/office/drawing/2014/main" xmlns="" id="{47D336AD-1408-9346-A71D-0BAF9232AD91}"/>
              </a:ext>
            </a:extLst>
          </p:cNvPr>
          <p:cNvPicPr preferRelativeResize="0"/>
          <p:nvPr/>
        </p:nvPicPr>
        <p:blipFill rotWithShape="1">
          <a:blip r:embed="rId2">
            <a:alphaModFix/>
          </a:blip>
          <a:srcRect/>
          <a:stretch/>
        </p:blipFill>
        <p:spPr>
          <a:xfrm>
            <a:off x="0" y="6461904"/>
            <a:ext cx="4767485" cy="262151"/>
          </a:xfrm>
          <a:prstGeom prst="rect">
            <a:avLst/>
          </a:prstGeom>
          <a:noFill/>
          <a:ln>
            <a:noFill/>
          </a:ln>
        </p:spPr>
      </p:pic>
      <p:sp>
        <p:nvSpPr>
          <p:cNvPr id="11" name="Oval 10">
            <a:extLst>
              <a:ext uri="{FF2B5EF4-FFF2-40B4-BE49-F238E27FC236}">
                <a16:creationId xmlns:a16="http://schemas.microsoft.com/office/drawing/2014/main" xmlns="" id="{0358B237-820B-5C45-B628-C4F6EEDECB58}"/>
              </a:ext>
            </a:extLst>
          </p:cNvPr>
          <p:cNvSpPr/>
          <p:nvPr/>
        </p:nvSpPr>
        <p:spPr>
          <a:xfrm>
            <a:off x="890649" y="1487090"/>
            <a:ext cx="1140032" cy="1129593"/>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2" name="Oval 11">
            <a:extLst>
              <a:ext uri="{FF2B5EF4-FFF2-40B4-BE49-F238E27FC236}">
                <a16:creationId xmlns:a16="http://schemas.microsoft.com/office/drawing/2014/main" xmlns="" id="{FDD072F2-52D0-FF4C-AA2F-34306F1FEE9A}"/>
              </a:ext>
            </a:extLst>
          </p:cNvPr>
          <p:cNvSpPr/>
          <p:nvPr/>
        </p:nvSpPr>
        <p:spPr>
          <a:xfrm>
            <a:off x="890649" y="3067392"/>
            <a:ext cx="1140032" cy="1129593"/>
          </a:xfrm>
          <a:prstGeom prst="ellips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B6B0ED6B-2E0F-5B4D-941B-0A2A309674D4}"/>
              </a:ext>
            </a:extLst>
          </p:cNvPr>
          <p:cNvSpPr/>
          <p:nvPr/>
        </p:nvSpPr>
        <p:spPr>
          <a:xfrm>
            <a:off x="890649" y="4645835"/>
            <a:ext cx="1140032" cy="1129593"/>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xmlns="" id="{D3B20457-6ACB-9D4D-A156-2F50DF81ADC0}"/>
              </a:ext>
            </a:extLst>
          </p:cNvPr>
          <p:cNvSpPr txBox="1"/>
          <p:nvPr/>
        </p:nvSpPr>
        <p:spPr>
          <a:xfrm>
            <a:off x="1245737" y="1588602"/>
            <a:ext cx="457200" cy="830997"/>
          </a:xfrm>
          <a:prstGeom prst="rect">
            <a:avLst/>
          </a:prstGeom>
          <a:noFill/>
        </p:spPr>
        <p:txBody>
          <a:bodyPr wrap="square" rtlCol="0">
            <a:spAutoFit/>
          </a:bodyPr>
          <a:lstStyle/>
          <a:p>
            <a:r>
              <a:rPr lang="en-US" sz="4800" b="1" dirty="0">
                <a:solidFill>
                  <a:schemeClr val="accent1"/>
                </a:solidFill>
                <a:latin typeface="FreightSans Pro Semibold" panose="02000606030000020004" pitchFamily="2" charset="0"/>
              </a:rPr>
              <a:t>1</a:t>
            </a:r>
          </a:p>
        </p:txBody>
      </p:sp>
      <p:sp>
        <p:nvSpPr>
          <p:cNvPr id="15" name="Rectangle 14">
            <a:extLst>
              <a:ext uri="{FF2B5EF4-FFF2-40B4-BE49-F238E27FC236}">
                <a16:creationId xmlns:a16="http://schemas.microsoft.com/office/drawing/2014/main" xmlns="" id="{9BEF8EA9-0647-1D4A-8912-9C16A3A918E2}"/>
              </a:ext>
            </a:extLst>
          </p:cNvPr>
          <p:cNvSpPr/>
          <p:nvPr/>
        </p:nvSpPr>
        <p:spPr>
          <a:xfrm>
            <a:off x="1223319" y="3183358"/>
            <a:ext cx="479618" cy="830997"/>
          </a:xfrm>
          <a:prstGeom prst="rect">
            <a:avLst/>
          </a:prstGeom>
        </p:spPr>
        <p:txBody>
          <a:bodyPr wrap="none">
            <a:spAutoFit/>
          </a:bodyPr>
          <a:lstStyle/>
          <a:p>
            <a:r>
              <a:rPr lang="en-US" sz="4800" b="1" dirty="0">
                <a:solidFill>
                  <a:schemeClr val="accent6"/>
                </a:solidFill>
                <a:latin typeface="FreightSans Pro Semibold" panose="02000606030000020004" pitchFamily="2" charset="0"/>
              </a:rPr>
              <a:t>2</a:t>
            </a:r>
          </a:p>
        </p:txBody>
      </p:sp>
      <p:sp>
        <p:nvSpPr>
          <p:cNvPr id="16" name="Rectangle 15">
            <a:extLst>
              <a:ext uri="{FF2B5EF4-FFF2-40B4-BE49-F238E27FC236}">
                <a16:creationId xmlns:a16="http://schemas.microsoft.com/office/drawing/2014/main" xmlns="" id="{44D2EFB4-8147-ED43-958B-25ECE42B9966}"/>
              </a:ext>
            </a:extLst>
          </p:cNvPr>
          <p:cNvSpPr/>
          <p:nvPr/>
        </p:nvSpPr>
        <p:spPr>
          <a:xfrm>
            <a:off x="1236143" y="4713971"/>
            <a:ext cx="466794" cy="830997"/>
          </a:xfrm>
          <a:prstGeom prst="rect">
            <a:avLst/>
          </a:prstGeom>
        </p:spPr>
        <p:txBody>
          <a:bodyPr wrap="none">
            <a:spAutoFit/>
          </a:bodyPr>
          <a:lstStyle/>
          <a:p>
            <a:r>
              <a:rPr lang="en-US" sz="4800" b="1" dirty="0">
                <a:solidFill>
                  <a:srgbClr val="7030A0"/>
                </a:solidFill>
                <a:latin typeface="FreightSans Pro Semibold" panose="02000606030000020004" pitchFamily="2" charset="0"/>
              </a:rPr>
              <a:t>3</a:t>
            </a:r>
          </a:p>
        </p:txBody>
      </p:sp>
    </p:spTree>
    <p:extLst>
      <p:ext uri="{BB962C8B-B14F-4D97-AF65-F5344CB8AC3E}">
        <p14:creationId xmlns:p14="http://schemas.microsoft.com/office/powerpoint/2010/main" val="1724383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E9AB778-0A51-E249-BDBB-B28440ABB12D}"/>
              </a:ext>
            </a:extLst>
          </p:cNvPr>
          <p:cNvSpPr/>
          <p:nvPr/>
        </p:nvSpPr>
        <p:spPr>
          <a:xfrm>
            <a:off x="700180" y="225725"/>
            <a:ext cx="8040059" cy="716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4987CA08-32D4-7A45-AD20-14F7BFB5DE43}"/>
              </a:ext>
            </a:extLst>
          </p:cNvPr>
          <p:cNvSpPr/>
          <p:nvPr/>
        </p:nvSpPr>
        <p:spPr>
          <a:xfrm>
            <a:off x="334578" y="225725"/>
            <a:ext cx="722897" cy="716278"/>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xmlns="" id="{4A27E79B-EA44-0244-9529-6E91F8750A35}"/>
              </a:ext>
            </a:extLst>
          </p:cNvPr>
          <p:cNvSpPr txBox="1"/>
          <p:nvPr/>
        </p:nvSpPr>
        <p:spPr>
          <a:xfrm>
            <a:off x="487187" y="135615"/>
            <a:ext cx="289912" cy="830997"/>
          </a:xfrm>
          <a:prstGeom prst="rect">
            <a:avLst/>
          </a:prstGeom>
          <a:noFill/>
        </p:spPr>
        <p:txBody>
          <a:bodyPr wrap="square" rtlCol="0">
            <a:spAutoFit/>
          </a:bodyPr>
          <a:lstStyle/>
          <a:p>
            <a:r>
              <a:rPr lang="en-US" sz="4800" b="1" dirty="0">
                <a:solidFill>
                  <a:schemeClr val="accent1"/>
                </a:solidFill>
                <a:latin typeface="FreightSans Pro Semibold" panose="02000606030000020004" pitchFamily="2" charset="0"/>
              </a:rPr>
              <a:t>2</a:t>
            </a:r>
          </a:p>
        </p:txBody>
      </p:sp>
      <p:sp>
        <p:nvSpPr>
          <p:cNvPr id="8" name="TextBox 7">
            <a:extLst>
              <a:ext uri="{FF2B5EF4-FFF2-40B4-BE49-F238E27FC236}">
                <a16:creationId xmlns:a16="http://schemas.microsoft.com/office/drawing/2014/main" xmlns="" id="{320A7E3E-E9A3-3D44-9394-989930DE18D8}"/>
              </a:ext>
            </a:extLst>
          </p:cNvPr>
          <p:cNvSpPr txBox="1"/>
          <p:nvPr/>
        </p:nvSpPr>
        <p:spPr>
          <a:xfrm>
            <a:off x="1059568" y="274114"/>
            <a:ext cx="7680671" cy="553998"/>
          </a:xfrm>
          <a:prstGeom prst="rect">
            <a:avLst/>
          </a:prstGeom>
          <a:noFill/>
          <a:ln>
            <a:noFill/>
          </a:ln>
        </p:spPr>
        <p:txBody>
          <a:bodyPr wrap="square" rtlCol="0">
            <a:spAutoFit/>
          </a:bodyPr>
          <a:lstStyle/>
          <a:p>
            <a:r>
              <a:rPr lang="es-ES_tradnl" sz="3000" b="1" dirty="0">
                <a:solidFill>
                  <a:schemeClr val="bg1"/>
                </a:solidFill>
                <a:latin typeface="FreightSans Pro Semibold" panose="02000606030000020004" pitchFamily="2" charset="0"/>
              </a:rPr>
              <a:t>Comunicación y participación de los colaboradores</a:t>
            </a:r>
          </a:p>
        </p:txBody>
      </p:sp>
      <p:sp>
        <p:nvSpPr>
          <p:cNvPr id="9" name="TextBox 8">
            <a:extLst>
              <a:ext uri="{FF2B5EF4-FFF2-40B4-BE49-F238E27FC236}">
                <a16:creationId xmlns:a16="http://schemas.microsoft.com/office/drawing/2014/main" xmlns="" id="{6B88DD31-DA2E-DF40-AC99-6829B36FDA98}"/>
              </a:ext>
            </a:extLst>
          </p:cNvPr>
          <p:cNvSpPr txBox="1"/>
          <p:nvPr/>
        </p:nvSpPr>
        <p:spPr>
          <a:xfrm>
            <a:off x="777099" y="1032113"/>
            <a:ext cx="7963140" cy="646331"/>
          </a:xfrm>
          <a:prstGeom prst="rect">
            <a:avLst/>
          </a:prstGeom>
          <a:noFill/>
        </p:spPr>
        <p:txBody>
          <a:bodyPr wrap="square" rtlCol="0">
            <a:spAutoFit/>
          </a:bodyPr>
          <a:lstStyle/>
          <a:p>
            <a:r>
              <a:rPr lang="es-ES_tradnl" sz="1800" b="1" dirty="0">
                <a:solidFill>
                  <a:schemeClr val="accent1"/>
                </a:solidFill>
                <a:latin typeface="FreightSans Pro Semibold" panose="02000606030000020004" pitchFamily="2" charset="0"/>
                <a:ea typeface="Cabin"/>
                <a:cs typeface="Cabin"/>
                <a:sym typeface="Cabin"/>
              </a:rPr>
              <a:t>Los alumnos tendrán acceso equitativo a un programa didáctico y curricular de alta calidad que es accesible desde la escuela y el hogar.</a:t>
            </a:r>
            <a:endParaRPr lang="es-ES_tradnl" sz="1800" b="1" dirty="0">
              <a:solidFill>
                <a:schemeClr val="accent1"/>
              </a:solidFill>
              <a:latin typeface="FreightSans Pro Semibold" panose="02000606030000020004" pitchFamily="2" charset="0"/>
            </a:endParaRPr>
          </a:p>
        </p:txBody>
      </p:sp>
      <p:sp>
        <p:nvSpPr>
          <p:cNvPr id="10" name="Google Shape;4112;p120">
            <a:extLst>
              <a:ext uri="{FF2B5EF4-FFF2-40B4-BE49-F238E27FC236}">
                <a16:creationId xmlns:a16="http://schemas.microsoft.com/office/drawing/2014/main" xmlns="" id="{A9260E50-4824-3F4A-A71A-964846516A29}"/>
              </a:ext>
            </a:extLst>
          </p:cNvPr>
          <p:cNvSpPr txBox="1"/>
          <p:nvPr/>
        </p:nvSpPr>
        <p:spPr>
          <a:xfrm>
            <a:off x="890649" y="1793350"/>
            <a:ext cx="7925701"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spcBef>
                <a:spcPts val="100"/>
              </a:spcBef>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Lo que hizo nuestra escuela el año pasado:</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Programas de Involucración de Padres y Actividades</a:t>
            </a:r>
            <a:endParaRPr lang="es-ES_tradnl"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Consejo Escolar y Comité de Consejo de Aprendices de Ingles</a:t>
            </a:r>
            <a:endParaRPr lang="es-ES_tradnl" dirty="0">
              <a:solidFill>
                <a:srgbClr val="FF0000"/>
              </a:solidFill>
              <a:latin typeface="FreightSans Pro Book" panose="02000606030000020004" pitchFamily="2" charset="0"/>
            </a:endParaRPr>
          </a:p>
          <a:p>
            <a:pPr lvl="0">
              <a:spcBef>
                <a:spcPts val="100"/>
              </a:spcBef>
            </a:pPr>
            <a:endParaRPr lang="es-ES_tradnl" dirty="0">
              <a:solidFill>
                <a:srgbClr val="FF0000"/>
              </a:solidFill>
              <a:latin typeface="FreightSans Pro Book" panose="02000606030000020004" pitchFamily="2" charset="0"/>
              <a:ea typeface="Calibri"/>
              <a:cs typeface="Calibri"/>
              <a:sym typeface="Calibri"/>
            </a:endParaRPr>
          </a:p>
          <a:p>
            <a:pPr marL="342900" lvl="0" indent="-307340">
              <a:spcBef>
                <a:spcPts val="100"/>
              </a:spcBef>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¿Qué estamos haciendo este año?</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Continuar con los programas de año pasado, y…</a:t>
            </a:r>
            <a:endParaRPr lang="es-ES_tradnl"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Expandir comunicación de Padres y Alumnos</a:t>
            </a: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Comité de Maestros (Actividades, </a:t>
            </a:r>
            <a:r>
              <a:rPr lang="es-ES_tradnl" dirty="0" err="1" smtClean="0">
                <a:solidFill>
                  <a:srgbClr val="FF0000"/>
                </a:solidFill>
                <a:latin typeface="FreightSans Pro Book" panose="02000606030000020004" pitchFamily="2" charset="0"/>
              </a:rPr>
              <a:t>Preparacion</a:t>
            </a:r>
            <a:r>
              <a:rPr lang="es-ES_tradnl" dirty="0" smtClean="0">
                <a:solidFill>
                  <a:srgbClr val="FF0000"/>
                </a:solidFill>
                <a:latin typeface="FreightSans Pro Book" panose="02000606030000020004" pitchFamily="2" charset="0"/>
              </a:rPr>
              <a:t> de Colegio, PBIS, Reconocimientos, Seguridad, y Social)</a:t>
            </a:r>
            <a:endParaRPr lang="es-ES_tradnl" dirty="0">
              <a:solidFill>
                <a:srgbClr val="FF0000"/>
              </a:solidFill>
              <a:latin typeface="FreightSans Pro Book" panose="02000606030000020004" pitchFamily="2" charset="0"/>
            </a:endParaRPr>
          </a:p>
          <a:p>
            <a:pPr marL="546100" lvl="1">
              <a:spcBef>
                <a:spcPts val="100"/>
              </a:spcBef>
              <a:buClr>
                <a:srgbClr val="FF0000"/>
              </a:buClr>
              <a:buSzPts val="1400"/>
            </a:pPr>
            <a:endParaRPr lang="es-ES_tradnl" dirty="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s-ES_tradnl" sz="2400" dirty="0">
                <a:solidFill>
                  <a:schemeClr val="dk1"/>
                </a:solidFill>
                <a:latin typeface="FreightSans Pro Book" panose="02000606030000020004" pitchFamily="2" charset="0"/>
                <a:ea typeface="Calibri"/>
                <a:cs typeface="Calibri"/>
                <a:sym typeface="Calibri"/>
              </a:rPr>
              <a:t>¿Cómo vamos hasta ahora?</a:t>
            </a:r>
          </a:p>
          <a:p>
            <a:pPr marL="742950" lvl="1" indent="-196850">
              <a:spcBef>
                <a:spcPts val="100"/>
              </a:spcBef>
              <a:buClr>
                <a:srgbClr val="FF0000"/>
              </a:buClr>
              <a:buSzPts val="1400"/>
              <a:buChar char="–"/>
            </a:pPr>
            <a:r>
              <a:rPr lang="es-MX" dirty="0" smtClean="0">
                <a:solidFill>
                  <a:srgbClr val="FF0000"/>
                </a:solidFill>
                <a:latin typeface="FreightSans Pro Book" panose="02000606030000020004" pitchFamily="2" charset="0"/>
              </a:rPr>
              <a:t>Padres reciben llamadas telefónicas semanalmente proporcionándoles con el GPA actual del estudiante y numero de trabajos que hacen falta. Estas llamadas has resultado en estudiantes completando sus trabajos.</a:t>
            </a:r>
          </a:p>
          <a:p>
            <a:pPr marL="742950" lvl="1" indent="-196850">
              <a:spcBef>
                <a:spcPts val="100"/>
              </a:spcBef>
              <a:buClr>
                <a:srgbClr val="FF0000"/>
              </a:buClr>
              <a:buSzPts val="1400"/>
              <a:buChar char="–"/>
            </a:pPr>
            <a:r>
              <a:rPr lang="es-MX" dirty="0" smtClean="0">
                <a:solidFill>
                  <a:srgbClr val="FF0000"/>
                </a:solidFill>
                <a:latin typeface="FreightSans Pro Book" panose="02000606030000020004" pitchFamily="2" charset="0"/>
              </a:rPr>
              <a:t>Estudiantes reciben información regular  actual </a:t>
            </a:r>
            <a:r>
              <a:rPr lang="es-MX" dirty="0" err="1" smtClean="0">
                <a:solidFill>
                  <a:srgbClr val="FF0000"/>
                </a:solidFill>
                <a:latin typeface="FreightSans Pro Book" panose="02000606030000020004" pitchFamily="2" charset="0"/>
              </a:rPr>
              <a:t>via</a:t>
            </a:r>
            <a:r>
              <a:rPr lang="es-MX" dirty="0" smtClean="0">
                <a:solidFill>
                  <a:srgbClr val="FF0000"/>
                </a:solidFill>
                <a:latin typeface="FreightSans Pro Book" panose="02000606030000020004" pitchFamily="2" charset="0"/>
              </a:rPr>
              <a:t> Crónicas del </a:t>
            </a:r>
            <a:r>
              <a:rPr lang="es-MX" dirty="0" err="1" smtClean="0">
                <a:solidFill>
                  <a:srgbClr val="FF0000"/>
                </a:solidFill>
                <a:latin typeface="FreightSans Pro Book" panose="02000606030000020004" pitchFamily="2" charset="0"/>
              </a:rPr>
              <a:t>Spartan</a:t>
            </a:r>
            <a:r>
              <a:rPr lang="es-MX" dirty="0" smtClean="0">
                <a:solidFill>
                  <a:srgbClr val="FF0000"/>
                </a:solidFill>
                <a:latin typeface="FreightSans Pro Book" panose="02000606030000020004" pitchFamily="2" charset="0"/>
              </a:rPr>
              <a:t>, transmisión estudiantil.</a:t>
            </a:r>
          </a:p>
          <a:p>
            <a:pPr marL="742950" lvl="1" indent="-196850">
              <a:spcBef>
                <a:spcPts val="100"/>
              </a:spcBef>
              <a:buClr>
                <a:srgbClr val="FF0000"/>
              </a:buClr>
              <a:buSzPts val="1400"/>
              <a:buChar char="–"/>
            </a:pPr>
            <a:r>
              <a:rPr lang="es-MX" dirty="0" smtClean="0">
                <a:solidFill>
                  <a:srgbClr val="FF0000"/>
                </a:solidFill>
                <a:latin typeface="FreightSans Pro Book" panose="02000606030000020004" pitchFamily="2" charset="0"/>
              </a:rPr>
              <a:t>Comité de maestros trabaja construyendo capacitación entre maestros y mantiene a todos responsables de crear  ambiente necesario para mejorar  el logro estudiantil</a:t>
            </a:r>
            <a:endParaRPr lang="es-MX" dirty="0">
              <a:solidFill>
                <a:srgbClr val="FF0000"/>
              </a:solidFill>
              <a:latin typeface="FreightSans Pro Book" panose="02000606030000020004" pitchFamily="2" charset="0"/>
            </a:endParaRPr>
          </a:p>
        </p:txBody>
      </p:sp>
      <p:pic>
        <p:nvPicPr>
          <p:cNvPr id="11" name="Google Shape;4086;p119">
            <a:extLst>
              <a:ext uri="{FF2B5EF4-FFF2-40B4-BE49-F238E27FC236}">
                <a16:creationId xmlns:a16="http://schemas.microsoft.com/office/drawing/2014/main" xmlns="" id="{4D70B666-289F-804E-BC26-51A0430B5178}"/>
              </a:ext>
            </a:extLst>
          </p:cNvPr>
          <p:cNvPicPr preferRelativeResize="0"/>
          <p:nvPr/>
        </p:nvPicPr>
        <p:blipFill rotWithShape="1">
          <a:blip r:embed="rId2">
            <a:alphaModFix/>
          </a:blip>
          <a:srcRect/>
          <a:stretch/>
        </p:blipFill>
        <p:spPr>
          <a:xfrm>
            <a:off x="17411" y="6440060"/>
            <a:ext cx="4767485" cy="262151"/>
          </a:xfrm>
          <a:prstGeom prst="rect">
            <a:avLst/>
          </a:prstGeom>
          <a:noFill/>
          <a:ln>
            <a:noFill/>
          </a:ln>
        </p:spPr>
      </p:pic>
    </p:spTree>
    <p:extLst>
      <p:ext uri="{BB962C8B-B14F-4D97-AF65-F5344CB8AC3E}">
        <p14:creationId xmlns:p14="http://schemas.microsoft.com/office/powerpoint/2010/main" val="891594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7"/>
        <p:cNvGrpSpPr/>
        <p:nvPr/>
      </p:nvGrpSpPr>
      <p:grpSpPr>
        <a:xfrm>
          <a:off x="0" y="0"/>
          <a:ext cx="0" cy="0"/>
          <a:chOff x="0" y="0"/>
          <a:chExt cx="0" cy="0"/>
        </a:xfrm>
      </p:grpSpPr>
      <p:sp>
        <p:nvSpPr>
          <p:cNvPr id="4119" name="Google Shape;4119;p121"/>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20" name="Google Shape;4120;p121"/>
          <p:cNvPicPr preferRelativeResize="0"/>
          <p:nvPr/>
        </p:nvPicPr>
        <p:blipFill rotWithShape="1">
          <a:blip r:embed="rId3">
            <a:alphaModFix/>
          </a:blip>
          <a:srcRect/>
          <a:stretch/>
        </p:blipFill>
        <p:spPr>
          <a:xfrm>
            <a:off x="5055" y="6440060"/>
            <a:ext cx="4767485" cy="262151"/>
          </a:xfrm>
          <a:prstGeom prst="rect">
            <a:avLst/>
          </a:prstGeom>
          <a:noFill/>
          <a:ln>
            <a:noFill/>
          </a:ln>
        </p:spPr>
      </p:pic>
      <p:sp>
        <p:nvSpPr>
          <p:cNvPr id="4132" name="Google Shape;4132;p121"/>
          <p:cNvSpPr txBox="1"/>
          <p:nvPr/>
        </p:nvSpPr>
        <p:spPr>
          <a:xfrm>
            <a:off x="817801" y="1793350"/>
            <a:ext cx="7998548"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spcBef>
                <a:spcPts val="100"/>
              </a:spcBef>
              <a:buClr>
                <a:schemeClr val="dk1"/>
              </a:buClr>
              <a:buSzPts val="2400"/>
              <a:buChar char="•"/>
            </a:pPr>
            <a:r>
              <a:rPr lang="en-US" sz="2400" dirty="0">
                <a:solidFill>
                  <a:schemeClr val="dk1"/>
                </a:solidFill>
                <a:latin typeface="FreightSans Pro Book" panose="02000606030000020004" pitchFamily="2" charset="0"/>
                <a:ea typeface="Calibri"/>
                <a:cs typeface="Calibri"/>
                <a:sym typeface="Calibri"/>
              </a:rPr>
              <a:t>What our school did last year:</a:t>
            </a:r>
          </a:p>
          <a:p>
            <a:pPr marL="742950" lvl="1" indent="-196850">
              <a:spcBef>
                <a:spcPts val="100"/>
              </a:spcBef>
              <a:buClr>
                <a:srgbClr val="FF0000"/>
              </a:buClr>
              <a:buSzPts val="1400"/>
              <a:buFont typeface="Calibri"/>
              <a:buChar char="–"/>
            </a:pPr>
            <a:r>
              <a:rPr lang="en-US" dirty="0" smtClean="0">
                <a:solidFill>
                  <a:srgbClr val="FF0000"/>
                </a:solidFill>
                <a:latin typeface="FreightSans Pro Book" panose="02000606030000020004" pitchFamily="2" charset="0"/>
              </a:rPr>
              <a:t>Revitalized PBIS (Positive Behavior Interventions and Supports) Practices </a:t>
            </a:r>
          </a:p>
          <a:p>
            <a:pPr marL="742950" lvl="1" indent="-196850">
              <a:spcBef>
                <a:spcPts val="100"/>
              </a:spcBef>
              <a:buClr>
                <a:srgbClr val="FF0000"/>
              </a:buClr>
              <a:buSzPts val="1400"/>
              <a:buFont typeface="Calibri"/>
              <a:buChar char="–"/>
            </a:pPr>
            <a:r>
              <a:rPr lang="en-US" dirty="0" smtClean="0">
                <a:solidFill>
                  <a:srgbClr val="FF0000"/>
                </a:solidFill>
                <a:latin typeface="FreightSans Pro Book" panose="02000606030000020004" pitchFamily="2" charset="0"/>
              </a:rPr>
              <a:t>CICO (Check In Check Out) Program</a:t>
            </a:r>
            <a:endParaRPr lang="en-US" dirty="0">
              <a:solidFill>
                <a:srgbClr val="FF0000"/>
              </a:solidFill>
              <a:latin typeface="FreightSans Pro Book" panose="02000606030000020004" pitchFamily="2" charset="0"/>
            </a:endParaRPr>
          </a:p>
          <a:p>
            <a:pPr lvl="0">
              <a:spcBef>
                <a:spcPts val="100"/>
              </a:spcBef>
            </a:pPr>
            <a:endParaRPr lang="en-US" dirty="0">
              <a:solidFill>
                <a:srgbClr val="FF0000"/>
              </a:solidFill>
              <a:latin typeface="FreightSans Pro Book" panose="02000606030000020004" pitchFamily="2" charset="0"/>
              <a:ea typeface="Calibri"/>
              <a:cs typeface="Calibri"/>
              <a:sym typeface="Calibri"/>
            </a:endParaRPr>
          </a:p>
          <a:p>
            <a:pPr marL="342900" lvl="0" indent="-307340">
              <a:spcBef>
                <a:spcPts val="100"/>
              </a:spcBef>
              <a:buClr>
                <a:schemeClr val="dk1"/>
              </a:buClr>
              <a:buSzPts val="2400"/>
              <a:buChar char="•"/>
            </a:pPr>
            <a:r>
              <a:rPr lang="en-US" sz="2400" dirty="0">
                <a:solidFill>
                  <a:schemeClr val="dk1"/>
                </a:solidFill>
                <a:latin typeface="FreightSans Pro Book" panose="02000606030000020004" pitchFamily="2" charset="0"/>
                <a:ea typeface="Calibri"/>
                <a:cs typeface="Calibri"/>
                <a:sym typeface="Calibri"/>
              </a:rPr>
              <a:t>What are we doing this year?</a:t>
            </a:r>
          </a:p>
          <a:p>
            <a:pPr marL="742950" lvl="1" indent="-196850">
              <a:spcBef>
                <a:spcPts val="100"/>
              </a:spcBef>
              <a:buClr>
                <a:srgbClr val="FF0000"/>
              </a:buClr>
              <a:buSzPts val="1400"/>
              <a:buFont typeface="Calibri"/>
              <a:buChar char="–"/>
            </a:pPr>
            <a:r>
              <a:rPr lang="en-US" dirty="0" smtClean="0">
                <a:solidFill>
                  <a:srgbClr val="FF0000"/>
                </a:solidFill>
                <a:latin typeface="FreightSans Pro Book" panose="02000606030000020004" pitchFamily="2" charset="0"/>
              </a:rPr>
              <a:t>Continuing to Strengthen PBIS Practices</a:t>
            </a:r>
          </a:p>
          <a:p>
            <a:pPr marL="742950" lvl="1" indent="-196850">
              <a:spcBef>
                <a:spcPts val="100"/>
              </a:spcBef>
              <a:buClr>
                <a:srgbClr val="FF0000"/>
              </a:buClr>
              <a:buSzPts val="1400"/>
              <a:buFont typeface="Calibri"/>
              <a:buChar char="–"/>
            </a:pPr>
            <a:r>
              <a:rPr lang="en-US" dirty="0" smtClean="0">
                <a:solidFill>
                  <a:srgbClr val="FF0000"/>
                </a:solidFill>
                <a:latin typeface="FreightSans Pro Book" panose="02000606030000020004" pitchFamily="2" charset="0"/>
              </a:rPr>
              <a:t>Replenishing Emergency </a:t>
            </a:r>
            <a:r>
              <a:rPr lang="en-US" dirty="0">
                <a:solidFill>
                  <a:srgbClr val="FF0000"/>
                </a:solidFill>
                <a:latin typeface="FreightSans Pro Book" panose="02000606030000020004" pitchFamily="2" charset="0"/>
              </a:rPr>
              <a:t>S</a:t>
            </a:r>
            <a:r>
              <a:rPr lang="en-US" dirty="0" smtClean="0">
                <a:solidFill>
                  <a:srgbClr val="FF0000"/>
                </a:solidFill>
                <a:latin typeface="FreightSans Pro Book" panose="02000606030000020004" pitchFamily="2" charset="0"/>
              </a:rPr>
              <a:t>upplies and Training  for Students and Staff</a:t>
            </a:r>
            <a:endParaRPr lang="en-US" dirty="0">
              <a:solidFill>
                <a:srgbClr val="FF0000"/>
              </a:solidFill>
              <a:latin typeface="FreightSans Pro Book" panose="02000606030000020004" pitchFamily="2" charset="0"/>
            </a:endParaRPr>
          </a:p>
          <a:p>
            <a:pPr marL="546100" lvl="1">
              <a:spcBef>
                <a:spcPts val="100"/>
              </a:spcBef>
              <a:buClr>
                <a:srgbClr val="FF0000"/>
              </a:buClr>
              <a:buSzPts val="1400"/>
            </a:pPr>
            <a:endParaRPr lang="en-US" dirty="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n-US" sz="2400" dirty="0">
                <a:solidFill>
                  <a:schemeClr val="dk1"/>
                </a:solidFill>
                <a:latin typeface="FreightSans Pro Book" panose="02000606030000020004" pitchFamily="2" charset="0"/>
                <a:ea typeface="Calibri"/>
                <a:cs typeface="Calibri"/>
                <a:sym typeface="Calibri"/>
              </a:rPr>
              <a:t>How are we doing so far?</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The PBIS Committee has targeted campus concerns such as dress code and attendance to help build a culture of achievement , respect, and responsibility.</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Abundant medical supplies are stored on campus and classroom emergency supplies are being replenished.</a:t>
            </a:r>
            <a:endParaRPr lang="en-US" sz="2400" dirty="0">
              <a:solidFill>
                <a:schemeClr val="dk1"/>
              </a:solidFill>
              <a:latin typeface="FreightSans Pro Book" panose="02000606030000020004" pitchFamily="2" charset="0"/>
            </a:endParaRPr>
          </a:p>
        </p:txBody>
      </p:sp>
      <p:sp>
        <p:nvSpPr>
          <p:cNvPr id="18" name="Rectangle 17">
            <a:extLst>
              <a:ext uri="{FF2B5EF4-FFF2-40B4-BE49-F238E27FC236}">
                <a16:creationId xmlns:a16="http://schemas.microsoft.com/office/drawing/2014/main" xmlns="" id="{94F5BA79-CA3C-8141-B8A5-F36C8FC005DF}"/>
              </a:ext>
            </a:extLst>
          </p:cNvPr>
          <p:cNvSpPr/>
          <p:nvPr/>
        </p:nvSpPr>
        <p:spPr>
          <a:xfrm>
            <a:off x="665950" y="262115"/>
            <a:ext cx="8150400" cy="716278"/>
          </a:xfrm>
          <a:prstGeom prst="rect">
            <a:avLst/>
          </a:prstGeom>
          <a:solidFill>
            <a:srgbClr val="00B6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3BE0F50C-373A-3547-8400-2C0BFFDAA9B6}"/>
              </a:ext>
            </a:extLst>
          </p:cNvPr>
          <p:cNvSpPr/>
          <p:nvPr/>
        </p:nvSpPr>
        <p:spPr>
          <a:xfrm>
            <a:off x="300348" y="262115"/>
            <a:ext cx="722897" cy="716278"/>
          </a:xfrm>
          <a:prstGeom prst="ellipse">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20" name="TextBox 19">
            <a:extLst>
              <a:ext uri="{FF2B5EF4-FFF2-40B4-BE49-F238E27FC236}">
                <a16:creationId xmlns:a16="http://schemas.microsoft.com/office/drawing/2014/main" xmlns="" id="{FAC96A7E-9A1E-0A4C-9504-04F74063D5AB}"/>
              </a:ext>
            </a:extLst>
          </p:cNvPr>
          <p:cNvSpPr txBox="1"/>
          <p:nvPr/>
        </p:nvSpPr>
        <p:spPr>
          <a:xfrm>
            <a:off x="433466" y="106414"/>
            <a:ext cx="289912" cy="830997"/>
          </a:xfrm>
          <a:prstGeom prst="rect">
            <a:avLst/>
          </a:prstGeom>
          <a:noFill/>
        </p:spPr>
        <p:txBody>
          <a:bodyPr wrap="square" rtlCol="0">
            <a:spAutoFit/>
          </a:bodyPr>
          <a:lstStyle/>
          <a:p>
            <a:r>
              <a:rPr lang="en-US" sz="4800" b="1" dirty="0">
                <a:solidFill>
                  <a:srgbClr val="00B0F0"/>
                </a:solidFill>
                <a:latin typeface="FreightSans Pro Semibold" panose="02000606030000020004" pitchFamily="2" charset="0"/>
              </a:rPr>
              <a:t>3</a:t>
            </a:r>
          </a:p>
        </p:txBody>
      </p:sp>
      <p:sp>
        <p:nvSpPr>
          <p:cNvPr id="21" name="TextBox 20">
            <a:extLst>
              <a:ext uri="{FF2B5EF4-FFF2-40B4-BE49-F238E27FC236}">
                <a16:creationId xmlns:a16="http://schemas.microsoft.com/office/drawing/2014/main" xmlns="" id="{FDFBB96F-D665-F844-B336-D8DDD34FF74D}"/>
              </a:ext>
            </a:extLst>
          </p:cNvPr>
          <p:cNvSpPr txBox="1"/>
          <p:nvPr/>
        </p:nvSpPr>
        <p:spPr>
          <a:xfrm>
            <a:off x="1023245" y="332338"/>
            <a:ext cx="7655523" cy="553998"/>
          </a:xfrm>
          <a:prstGeom prst="rect">
            <a:avLst/>
          </a:prstGeom>
          <a:noFill/>
        </p:spPr>
        <p:txBody>
          <a:bodyPr wrap="square" rtlCol="0">
            <a:spAutoFit/>
          </a:bodyPr>
          <a:lstStyle/>
          <a:p>
            <a:r>
              <a:rPr lang="en-US" sz="3000" b="1" dirty="0">
                <a:solidFill>
                  <a:schemeClr val="bg1"/>
                </a:solidFill>
                <a:latin typeface="FreightSans Pro Semibold" panose="02000606030000020004" pitchFamily="2" charset="0"/>
              </a:rPr>
              <a:t>Safety and Wellness</a:t>
            </a:r>
          </a:p>
        </p:txBody>
      </p:sp>
      <p:sp>
        <p:nvSpPr>
          <p:cNvPr id="22" name="TextBox 21">
            <a:extLst>
              <a:ext uri="{FF2B5EF4-FFF2-40B4-BE49-F238E27FC236}">
                <a16:creationId xmlns:a16="http://schemas.microsoft.com/office/drawing/2014/main" xmlns="" id="{AA8027F3-565B-1245-8F9F-01637E60AB37}"/>
              </a:ext>
            </a:extLst>
          </p:cNvPr>
          <p:cNvSpPr txBox="1"/>
          <p:nvPr/>
        </p:nvSpPr>
        <p:spPr>
          <a:xfrm>
            <a:off x="817800" y="1042037"/>
            <a:ext cx="7998549" cy="646331"/>
          </a:xfrm>
          <a:prstGeom prst="rect">
            <a:avLst/>
          </a:prstGeom>
          <a:noFill/>
        </p:spPr>
        <p:txBody>
          <a:bodyPr wrap="square" rtlCol="0">
            <a:spAutoFit/>
          </a:bodyPr>
          <a:lstStyle/>
          <a:p>
            <a:r>
              <a:rPr lang="en-US" sz="1800" b="1" dirty="0">
                <a:solidFill>
                  <a:srgbClr val="00B0F0"/>
                </a:solidFill>
                <a:latin typeface="FreightSans Pro Semibold" panose="02000606030000020004" pitchFamily="2" charset="0"/>
                <a:ea typeface="Cabin"/>
                <a:cs typeface="Cabin"/>
                <a:sym typeface="Cabin"/>
              </a:rPr>
              <a:t>Students and staff will work in a healthy, safe, and secure environment that supports learning.</a:t>
            </a:r>
            <a:endParaRPr lang="en-US" sz="1800" b="1" dirty="0">
              <a:solidFill>
                <a:srgbClr val="00B0F0"/>
              </a:solidFill>
              <a:latin typeface="FreightSans Pro Semibold" panose="02000606030000020004" pitchFamily="2" charset="0"/>
            </a:endParaRPr>
          </a:p>
        </p:txBody>
      </p:sp>
    </p:spTree>
    <p:extLst>
      <p:ext uri="{BB962C8B-B14F-4D97-AF65-F5344CB8AC3E}">
        <p14:creationId xmlns:p14="http://schemas.microsoft.com/office/powerpoint/2010/main" val="1906246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7"/>
        <p:cNvGrpSpPr/>
        <p:nvPr/>
      </p:nvGrpSpPr>
      <p:grpSpPr>
        <a:xfrm>
          <a:off x="0" y="0"/>
          <a:ext cx="0" cy="0"/>
          <a:chOff x="0" y="0"/>
          <a:chExt cx="0" cy="0"/>
        </a:xfrm>
      </p:grpSpPr>
      <p:sp>
        <p:nvSpPr>
          <p:cNvPr id="4119" name="Google Shape;4119;p121"/>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20" name="Google Shape;4120;p121"/>
          <p:cNvPicPr preferRelativeResize="0"/>
          <p:nvPr/>
        </p:nvPicPr>
        <p:blipFill rotWithShape="1">
          <a:blip r:embed="rId3">
            <a:alphaModFix/>
          </a:blip>
          <a:srcRect/>
          <a:stretch/>
        </p:blipFill>
        <p:spPr>
          <a:xfrm>
            <a:off x="5055" y="6440060"/>
            <a:ext cx="4767485" cy="262151"/>
          </a:xfrm>
          <a:prstGeom prst="rect">
            <a:avLst/>
          </a:prstGeom>
          <a:noFill/>
          <a:ln>
            <a:noFill/>
          </a:ln>
        </p:spPr>
      </p:pic>
      <p:sp>
        <p:nvSpPr>
          <p:cNvPr id="4132" name="Google Shape;4132;p121"/>
          <p:cNvSpPr txBox="1"/>
          <p:nvPr/>
        </p:nvSpPr>
        <p:spPr>
          <a:xfrm>
            <a:off x="817801" y="1793350"/>
            <a:ext cx="7998548"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spcBef>
                <a:spcPts val="100"/>
              </a:spcBef>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Lo que hizo nuestra escuela el año pasado:</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Practicas de PBIS Revitalizadas (Intervención y Apoyo de Buen Comportamiento)</a:t>
            </a:r>
            <a:endParaRPr lang="es-ES_tradnl"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Programa CICO (</a:t>
            </a:r>
            <a:r>
              <a:rPr lang="es-ES_tradnl" dirty="0" err="1" smtClean="0">
                <a:solidFill>
                  <a:srgbClr val="FF0000"/>
                </a:solidFill>
                <a:latin typeface="FreightSans Pro Book" panose="02000606030000020004" pitchFamily="2" charset="0"/>
              </a:rPr>
              <a:t>Check</a:t>
            </a:r>
            <a:r>
              <a:rPr lang="es-ES_tradnl" dirty="0" smtClean="0">
                <a:solidFill>
                  <a:srgbClr val="FF0000"/>
                </a:solidFill>
                <a:latin typeface="FreightSans Pro Book" panose="02000606030000020004" pitchFamily="2" charset="0"/>
              </a:rPr>
              <a:t> In </a:t>
            </a:r>
            <a:r>
              <a:rPr lang="es-ES_tradnl" dirty="0" err="1" smtClean="0">
                <a:solidFill>
                  <a:srgbClr val="FF0000"/>
                </a:solidFill>
                <a:latin typeface="FreightSans Pro Book" panose="02000606030000020004" pitchFamily="2" charset="0"/>
              </a:rPr>
              <a:t>Check</a:t>
            </a:r>
            <a:r>
              <a:rPr lang="es-ES_tradnl" dirty="0" smtClean="0">
                <a:solidFill>
                  <a:srgbClr val="FF0000"/>
                </a:solidFill>
                <a:latin typeface="FreightSans Pro Book" panose="02000606030000020004" pitchFamily="2" charset="0"/>
              </a:rPr>
              <a:t> </a:t>
            </a:r>
            <a:r>
              <a:rPr lang="es-ES_tradnl" dirty="0" err="1" smtClean="0">
                <a:solidFill>
                  <a:srgbClr val="FF0000"/>
                </a:solidFill>
                <a:latin typeface="FreightSans Pro Book" panose="02000606030000020004" pitchFamily="2" charset="0"/>
              </a:rPr>
              <a:t>Out</a:t>
            </a:r>
            <a:r>
              <a:rPr lang="es-ES_tradnl" dirty="0" smtClean="0">
                <a:solidFill>
                  <a:srgbClr val="FF0000"/>
                </a:solidFill>
                <a:latin typeface="FreightSans Pro Book" panose="02000606030000020004" pitchFamily="2" charset="0"/>
              </a:rPr>
              <a:t>)</a:t>
            </a:r>
            <a:endParaRPr lang="es-ES_tradnl" dirty="0">
              <a:solidFill>
                <a:srgbClr val="FF0000"/>
              </a:solidFill>
              <a:latin typeface="FreightSans Pro Book" panose="02000606030000020004" pitchFamily="2" charset="0"/>
            </a:endParaRPr>
          </a:p>
          <a:p>
            <a:pPr lvl="0">
              <a:spcBef>
                <a:spcPts val="100"/>
              </a:spcBef>
            </a:pPr>
            <a:endParaRPr lang="es-ES_tradnl" dirty="0">
              <a:solidFill>
                <a:srgbClr val="FF0000"/>
              </a:solidFill>
              <a:latin typeface="FreightSans Pro Book" panose="02000606030000020004" pitchFamily="2" charset="0"/>
              <a:ea typeface="Calibri"/>
              <a:cs typeface="Calibri"/>
              <a:sym typeface="Calibri"/>
            </a:endParaRPr>
          </a:p>
          <a:p>
            <a:pPr marL="342900" lvl="0" indent="-307340">
              <a:spcBef>
                <a:spcPts val="100"/>
              </a:spcBef>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¿Qué estamos haciendo este año?</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Continuar Practicas para Fortalecer PBIS</a:t>
            </a:r>
            <a:endParaRPr lang="es-ES_tradnl"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Reemplazo de Artículos de Emergencia y Entrenamiento de Alumnos y Empleados</a:t>
            </a:r>
            <a:endParaRPr lang="es-ES_tradnl" dirty="0">
              <a:solidFill>
                <a:srgbClr val="FF0000"/>
              </a:solidFill>
              <a:latin typeface="FreightSans Pro Book" panose="02000606030000020004" pitchFamily="2" charset="0"/>
            </a:endParaRPr>
          </a:p>
          <a:p>
            <a:pPr marL="546100" lvl="1">
              <a:spcBef>
                <a:spcPts val="100"/>
              </a:spcBef>
              <a:buClr>
                <a:srgbClr val="FF0000"/>
              </a:buClr>
              <a:buSzPts val="1400"/>
            </a:pPr>
            <a:endParaRPr lang="es-ES_tradnl" dirty="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s-ES_tradnl" sz="2400" dirty="0">
                <a:solidFill>
                  <a:schemeClr val="dk1"/>
                </a:solidFill>
                <a:latin typeface="FreightSans Pro Book" panose="02000606030000020004" pitchFamily="2" charset="0"/>
                <a:ea typeface="Calibri"/>
                <a:cs typeface="Calibri"/>
                <a:sym typeface="Calibri"/>
              </a:rPr>
              <a:t>¿Cómo vamos hasta ahora?</a:t>
            </a:r>
          </a:p>
          <a:p>
            <a:pPr marL="742950" lvl="1" indent="-196850">
              <a:spcBef>
                <a:spcPts val="100"/>
              </a:spcBef>
              <a:buClr>
                <a:srgbClr val="FF0000"/>
              </a:buClr>
              <a:buSzPts val="1400"/>
              <a:buChar char="–"/>
            </a:pPr>
            <a:r>
              <a:rPr lang="es-MX" dirty="0" smtClean="0">
                <a:solidFill>
                  <a:srgbClr val="FF0000"/>
                </a:solidFill>
                <a:latin typeface="FreightSans Pro Book" panose="02000606030000020004" pitchFamily="2" charset="0"/>
              </a:rPr>
              <a:t>El Comité de PBIS ha identificado preocupaciones en la escuela como código de vestimenta y asistencia para ayudar a crear una cultura de éxito, respeto y responsabilidad.</a:t>
            </a:r>
          </a:p>
          <a:p>
            <a:pPr marL="742950" lvl="1" indent="-196850">
              <a:spcBef>
                <a:spcPts val="100"/>
              </a:spcBef>
              <a:buClr>
                <a:srgbClr val="FF0000"/>
              </a:buClr>
              <a:buSzPts val="1400"/>
              <a:buChar char="–"/>
            </a:pPr>
            <a:r>
              <a:rPr lang="es-MX" dirty="0" smtClean="0">
                <a:solidFill>
                  <a:srgbClr val="FF0000"/>
                </a:solidFill>
                <a:latin typeface="FreightSans Pro Book" panose="02000606030000020004" pitchFamily="2" charset="0"/>
              </a:rPr>
              <a:t>Artículos de abundancia medica son almacenados en la escuela y artículos de emergencia están siendo reemplazados. </a:t>
            </a:r>
            <a:endParaRPr lang="es-MX" sz="2400" dirty="0">
              <a:solidFill>
                <a:schemeClr val="dk1"/>
              </a:solidFill>
              <a:latin typeface="FreightSans Pro Book" panose="02000606030000020004" pitchFamily="2" charset="0"/>
            </a:endParaRPr>
          </a:p>
        </p:txBody>
      </p:sp>
      <p:sp>
        <p:nvSpPr>
          <p:cNvPr id="18" name="Rectangle 17">
            <a:extLst>
              <a:ext uri="{FF2B5EF4-FFF2-40B4-BE49-F238E27FC236}">
                <a16:creationId xmlns:a16="http://schemas.microsoft.com/office/drawing/2014/main" xmlns="" id="{94F5BA79-CA3C-8141-B8A5-F36C8FC005DF}"/>
              </a:ext>
            </a:extLst>
          </p:cNvPr>
          <p:cNvSpPr/>
          <p:nvPr/>
        </p:nvSpPr>
        <p:spPr>
          <a:xfrm>
            <a:off x="665950" y="262115"/>
            <a:ext cx="8150400" cy="716278"/>
          </a:xfrm>
          <a:prstGeom prst="rect">
            <a:avLst/>
          </a:prstGeom>
          <a:solidFill>
            <a:srgbClr val="00B6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3BE0F50C-373A-3547-8400-2C0BFFDAA9B6}"/>
              </a:ext>
            </a:extLst>
          </p:cNvPr>
          <p:cNvSpPr/>
          <p:nvPr/>
        </p:nvSpPr>
        <p:spPr>
          <a:xfrm>
            <a:off x="300348" y="262115"/>
            <a:ext cx="722897" cy="716278"/>
          </a:xfrm>
          <a:prstGeom prst="ellipse">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20" name="TextBox 19">
            <a:extLst>
              <a:ext uri="{FF2B5EF4-FFF2-40B4-BE49-F238E27FC236}">
                <a16:creationId xmlns:a16="http://schemas.microsoft.com/office/drawing/2014/main" xmlns="" id="{FAC96A7E-9A1E-0A4C-9504-04F74063D5AB}"/>
              </a:ext>
            </a:extLst>
          </p:cNvPr>
          <p:cNvSpPr txBox="1"/>
          <p:nvPr/>
        </p:nvSpPr>
        <p:spPr>
          <a:xfrm>
            <a:off x="433466" y="106414"/>
            <a:ext cx="289912" cy="830997"/>
          </a:xfrm>
          <a:prstGeom prst="rect">
            <a:avLst/>
          </a:prstGeom>
          <a:noFill/>
        </p:spPr>
        <p:txBody>
          <a:bodyPr wrap="square" rtlCol="0">
            <a:spAutoFit/>
          </a:bodyPr>
          <a:lstStyle/>
          <a:p>
            <a:r>
              <a:rPr lang="en-US" sz="4800" b="1" dirty="0">
                <a:solidFill>
                  <a:srgbClr val="00B0F0"/>
                </a:solidFill>
                <a:latin typeface="FreightSans Pro Semibold" panose="02000606030000020004" pitchFamily="2" charset="0"/>
              </a:rPr>
              <a:t>3</a:t>
            </a:r>
          </a:p>
        </p:txBody>
      </p:sp>
      <p:sp>
        <p:nvSpPr>
          <p:cNvPr id="21" name="TextBox 20">
            <a:extLst>
              <a:ext uri="{FF2B5EF4-FFF2-40B4-BE49-F238E27FC236}">
                <a16:creationId xmlns:a16="http://schemas.microsoft.com/office/drawing/2014/main" xmlns="" id="{FDFBB96F-D665-F844-B336-D8DDD34FF74D}"/>
              </a:ext>
            </a:extLst>
          </p:cNvPr>
          <p:cNvSpPr txBox="1"/>
          <p:nvPr/>
        </p:nvSpPr>
        <p:spPr>
          <a:xfrm>
            <a:off x="1023245" y="332338"/>
            <a:ext cx="7655523" cy="553998"/>
          </a:xfrm>
          <a:prstGeom prst="rect">
            <a:avLst/>
          </a:prstGeom>
          <a:noFill/>
        </p:spPr>
        <p:txBody>
          <a:bodyPr wrap="square" rtlCol="0">
            <a:spAutoFit/>
          </a:bodyPr>
          <a:lstStyle/>
          <a:p>
            <a:r>
              <a:rPr lang="es-ES_tradnl" sz="3000" b="1" dirty="0">
                <a:solidFill>
                  <a:schemeClr val="bg1"/>
                </a:solidFill>
                <a:latin typeface="FreightSans Pro Semibold" panose="02000606030000020004" pitchFamily="2" charset="0"/>
              </a:rPr>
              <a:t>Seguridad y bienestar</a:t>
            </a:r>
          </a:p>
        </p:txBody>
      </p:sp>
      <p:sp>
        <p:nvSpPr>
          <p:cNvPr id="22" name="TextBox 21">
            <a:extLst>
              <a:ext uri="{FF2B5EF4-FFF2-40B4-BE49-F238E27FC236}">
                <a16:creationId xmlns:a16="http://schemas.microsoft.com/office/drawing/2014/main" xmlns="" id="{AA8027F3-565B-1245-8F9F-01637E60AB37}"/>
              </a:ext>
            </a:extLst>
          </p:cNvPr>
          <p:cNvSpPr txBox="1"/>
          <p:nvPr/>
        </p:nvSpPr>
        <p:spPr>
          <a:xfrm>
            <a:off x="723378" y="1042037"/>
            <a:ext cx="8171240" cy="369332"/>
          </a:xfrm>
          <a:prstGeom prst="rect">
            <a:avLst/>
          </a:prstGeom>
          <a:noFill/>
        </p:spPr>
        <p:txBody>
          <a:bodyPr wrap="square" rtlCol="0">
            <a:spAutoFit/>
          </a:bodyPr>
          <a:lstStyle/>
          <a:p>
            <a:r>
              <a:rPr lang="es-ES_tradnl" sz="1800" b="1" dirty="0">
                <a:solidFill>
                  <a:srgbClr val="00B0F0"/>
                </a:solidFill>
                <a:latin typeface="FreightSans Pro Semibold" panose="02000606030000020004" pitchFamily="2" charset="0"/>
                <a:ea typeface="Cabin"/>
                <a:cs typeface="Cabin"/>
                <a:sym typeface="Cabin"/>
              </a:rPr>
              <a:t>Los alumnos y personal trabajarán en un ambiente saludable y seguro que apoya el aprendizaje.</a:t>
            </a:r>
            <a:endParaRPr lang="es-ES_tradnl" sz="1800" b="1" dirty="0">
              <a:solidFill>
                <a:srgbClr val="00B0F0"/>
              </a:solidFill>
              <a:latin typeface="FreightSans Pro Semibold" panose="02000606030000020004" pitchFamily="2" charset="0"/>
            </a:endParaRPr>
          </a:p>
        </p:txBody>
      </p:sp>
    </p:spTree>
    <p:extLst>
      <p:ext uri="{BB962C8B-B14F-4D97-AF65-F5344CB8AC3E}">
        <p14:creationId xmlns:p14="http://schemas.microsoft.com/office/powerpoint/2010/main" val="2173681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sp>
        <p:nvSpPr>
          <p:cNvPr id="4139" name="Google Shape;4139;p122"/>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40" name="Google Shape;4140;p122"/>
          <p:cNvPicPr preferRelativeResize="0"/>
          <p:nvPr/>
        </p:nvPicPr>
        <p:blipFill rotWithShape="1">
          <a:blip r:embed="rId3">
            <a:alphaModFix/>
          </a:blip>
          <a:srcRect/>
          <a:stretch/>
        </p:blipFill>
        <p:spPr>
          <a:xfrm>
            <a:off x="17410" y="6452417"/>
            <a:ext cx="4767485" cy="262151"/>
          </a:xfrm>
          <a:prstGeom prst="rect">
            <a:avLst/>
          </a:prstGeom>
          <a:noFill/>
          <a:ln>
            <a:noFill/>
          </a:ln>
        </p:spPr>
      </p:pic>
      <p:sp>
        <p:nvSpPr>
          <p:cNvPr id="4145" name="Google Shape;4145;p122"/>
          <p:cNvSpPr txBox="1"/>
          <p:nvPr/>
        </p:nvSpPr>
        <p:spPr>
          <a:xfrm>
            <a:off x="864704" y="1793350"/>
            <a:ext cx="7951646"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spcBef>
                <a:spcPts val="100"/>
              </a:spcBef>
              <a:buClr>
                <a:schemeClr val="dk1"/>
              </a:buClr>
              <a:buSzPts val="2400"/>
              <a:buChar char="•"/>
            </a:pPr>
            <a:r>
              <a:rPr lang="en-US" sz="2400" dirty="0">
                <a:solidFill>
                  <a:schemeClr val="dk1"/>
                </a:solidFill>
                <a:latin typeface="FreightSans Pro Book" panose="02000606030000020004" pitchFamily="2" charset="0"/>
                <a:ea typeface="Calibri"/>
                <a:cs typeface="Calibri"/>
                <a:sym typeface="Calibri"/>
              </a:rPr>
              <a:t>What our school did last year:</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Social-Emotional Supports (Restorative Practices, Phoenix House, Turning Point)</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After-School Math Tutoring</a:t>
            </a:r>
          </a:p>
          <a:p>
            <a:pPr marL="742950" lvl="1" indent="-196850">
              <a:spcBef>
                <a:spcPts val="100"/>
              </a:spcBef>
              <a:buClr>
                <a:srgbClr val="FF0000"/>
              </a:buClr>
              <a:buSzPts val="1400"/>
              <a:buChar char="–"/>
            </a:pPr>
            <a:endParaRPr lang="en-US" dirty="0" smtClean="0">
              <a:solidFill>
                <a:srgbClr val="FF0000"/>
              </a:solidFill>
              <a:latin typeface="FreightSans Pro Book" panose="02000606030000020004" pitchFamily="2" charset="0"/>
            </a:endParaRPr>
          </a:p>
          <a:p>
            <a:pPr marL="342900" lvl="0" indent="-307340">
              <a:spcBef>
                <a:spcPts val="100"/>
              </a:spcBef>
              <a:buClr>
                <a:schemeClr val="dk1"/>
              </a:buClr>
              <a:buSzPts val="2400"/>
              <a:buChar char="•"/>
            </a:pPr>
            <a:r>
              <a:rPr lang="en-US" sz="2400" dirty="0" smtClean="0">
                <a:solidFill>
                  <a:schemeClr val="dk1"/>
                </a:solidFill>
                <a:latin typeface="FreightSans Pro Book" panose="02000606030000020004" pitchFamily="2" charset="0"/>
                <a:ea typeface="Calibri"/>
                <a:cs typeface="Calibri"/>
                <a:sym typeface="Calibri"/>
              </a:rPr>
              <a:t>What </a:t>
            </a:r>
            <a:r>
              <a:rPr lang="en-US" sz="2400" dirty="0">
                <a:solidFill>
                  <a:schemeClr val="dk1"/>
                </a:solidFill>
                <a:latin typeface="FreightSans Pro Book" panose="02000606030000020004" pitchFamily="2" charset="0"/>
                <a:ea typeface="Calibri"/>
                <a:cs typeface="Calibri"/>
                <a:sym typeface="Calibri"/>
              </a:rPr>
              <a:t>are we doing this year?</a:t>
            </a:r>
          </a:p>
          <a:p>
            <a:pPr marL="742950" lvl="1" indent="-196850">
              <a:spcBef>
                <a:spcPts val="100"/>
              </a:spcBef>
              <a:buClr>
                <a:srgbClr val="FF0000"/>
              </a:buClr>
              <a:buSzPts val="1400"/>
              <a:buChar char="–"/>
            </a:pPr>
            <a:r>
              <a:rPr lang="en-US" dirty="0">
                <a:solidFill>
                  <a:srgbClr val="FF0000"/>
                </a:solidFill>
                <a:latin typeface="FreightSans Pro Book" panose="02000606030000020004" pitchFamily="2" charset="0"/>
              </a:rPr>
              <a:t>Expanded Social-Emotional Supports, </a:t>
            </a:r>
            <a:r>
              <a:rPr lang="en-US" dirty="0" smtClean="0">
                <a:solidFill>
                  <a:srgbClr val="FF0000"/>
                </a:solidFill>
                <a:latin typeface="FreightSans Pro Book" panose="02000606030000020004" pitchFamily="2" charset="0"/>
              </a:rPr>
              <a:t>including </a:t>
            </a:r>
            <a:r>
              <a:rPr lang="en-US" dirty="0">
                <a:solidFill>
                  <a:srgbClr val="FF0000"/>
                </a:solidFill>
                <a:latin typeface="FreightSans Pro Book" panose="02000606030000020004" pitchFamily="2" charset="0"/>
              </a:rPr>
              <a:t>the </a:t>
            </a:r>
            <a:r>
              <a:rPr lang="en-US" dirty="0" smtClean="0">
                <a:solidFill>
                  <a:srgbClr val="FF0000"/>
                </a:solidFill>
                <a:latin typeface="FreightSans Pro Book" panose="02000606030000020004" pitchFamily="2" charset="0"/>
              </a:rPr>
              <a:t>addition </a:t>
            </a:r>
            <a:r>
              <a:rPr lang="en-US" dirty="0">
                <a:solidFill>
                  <a:srgbClr val="FF0000"/>
                </a:solidFill>
                <a:latin typeface="FreightSans Pro Book" panose="02000606030000020004" pitchFamily="2" charset="0"/>
              </a:rPr>
              <a:t>of School-Based Mental Health </a:t>
            </a:r>
            <a:r>
              <a:rPr lang="en-US" dirty="0" smtClean="0">
                <a:solidFill>
                  <a:srgbClr val="FF0000"/>
                </a:solidFill>
                <a:latin typeface="FreightSans Pro Book" panose="02000606030000020004" pitchFamily="2" charset="0"/>
              </a:rPr>
              <a:t>Services</a:t>
            </a:r>
          </a:p>
          <a:p>
            <a:pPr marL="742950" lvl="1" indent="-196850">
              <a:spcBef>
                <a:spcPts val="100"/>
              </a:spcBef>
              <a:buClr>
                <a:srgbClr val="FF0000"/>
              </a:buClr>
              <a:buSzPts val="1400"/>
              <a:buChar char="–"/>
            </a:pPr>
            <a:r>
              <a:rPr lang="en-US" dirty="0">
                <a:solidFill>
                  <a:srgbClr val="FF0000"/>
                </a:solidFill>
                <a:latin typeface="FreightSans Pro Book" panose="02000606030000020004" pitchFamily="2" charset="0"/>
              </a:rPr>
              <a:t>Extended Day (Period 7) for 6</a:t>
            </a:r>
            <a:r>
              <a:rPr lang="en-US" baseline="30000" dirty="0">
                <a:solidFill>
                  <a:srgbClr val="FF0000"/>
                </a:solidFill>
                <a:latin typeface="FreightSans Pro Book" panose="02000606030000020004" pitchFamily="2" charset="0"/>
              </a:rPr>
              <a:t>th</a:t>
            </a:r>
            <a:r>
              <a:rPr lang="en-US" dirty="0">
                <a:solidFill>
                  <a:srgbClr val="FF0000"/>
                </a:solidFill>
                <a:latin typeface="FreightSans Pro Book" panose="02000606030000020004" pitchFamily="2" charset="0"/>
              </a:rPr>
              <a:t> Grade Students Lacking Proficiency in Basic Math </a:t>
            </a:r>
            <a:r>
              <a:rPr lang="en-US" dirty="0" smtClean="0">
                <a:solidFill>
                  <a:srgbClr val="FF0000"/>
                </a:solidFill>
                <a:latin typeface="FreightSans Pro Book" panose="02000606030000020004" pitchFamily="2" charset="0"/>
              </a:rPr>
              <a:t>Skills, as well as Continued After-School Math Tutoring</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Targeted student work completion in Science</a:t>
            </a:r>
            <a:endParaRPr lang="en-US" dirty="0">
              <a:solidFill>
                <a:srgbClr val="FF0000"/>
              </a:solidFill>
              <a:latin typeface="FreightSans Pro Book" panose="02000606030000020004" pitchFamily="2" charset="0"/>
            </a:endParaRPr>
          </a:p>
          <a:p>
            <a:pPr marL="546100" lvl="1">
              <a:spcBef>
                <a:spcPts val="100"/>
              </a:spcBef>
              <a:buClr>
                <a:srgbClr val="FF0000"/>
              </a:buClr>
              <a:buSzPts val="1400"/>
            </a:pPr>
            <a:endParaRPr lang="en-US" dirty="0" smtClean="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n-US" sz="2400" dirty="0" smtClean="0">
                <a:solidFill>
                  <a:schemeClr val="dk1"/>
                </a:solidFill>
                <a:latin typeface="FreightSans Pro Book" panose="02000606030000020004" pitchFamily="2" charset="0"/>
                <a:ea typeface="Calibri"/>
                <a:cs typeface="Calibri"/>
                <a:sym typeface="Calibri"/>
              </a:rPr>
              <a:t>How </a:t>
            </a:r>
            <a:r>
              <a:rPr lang="en-US" sz="2400" dirty="0">
                <a:solidFill>
                  <a:schemeClr val="dk1"/>
                </a:solidFill>
                <a:latin typeface="FreightSans Pro Book" panose="02000606030000020004" pitchFamily="2" charset="0"/>
                <a:ea typeface="Calibri"/>
                <a:cs typeface="Calibri"/>
                <a:sym typeface="Calibri"/>
              </a:rPr>
              <a:t>are we doing so far?</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We are better able to meet our students’ social-emotional needs.</a:t>
            </a:r>
          </a:p>
          <a:p>
            <a:pPr marL="742950" lvl="1" indent="-196850">
              <a:spcBef>
                <a:spcPts val="100"/>
              </a:spcBef>
              <a:buClr>
                <a:srgbClr val="FF0000"/>
              </a:buClr>
              <a:buSzPts val="1400"/>
              <a:buChar char="–"/>
            </a:pPr>
            <a:r>
              <a:rPr lang="en-US" dirty="0" smtClean="0">
                <a:solidFill>
                  <a:srgbClr val="FF0000"/>
                </a:solidFill>
                <a:latin typeface="FreightSans Pro Book" panose="02000606030000020004" pitchFamily="2" charset="0"/>
              </a:rPr>
              <a:t>Nearly 200 6</a:t>
            </a:r>
            <a:r>
              <a:rPr lang="en-US" baseline="30000" dirty="0" smtClean="0">
                <a:solidFill>
                  <a:srgbClr val="FF0000"/>
                </a:solidFill>
                <a:latin typeface="FreightSans Pro Book" panose="02000606030000020004" pitchFamily="2" charset="0"/>
              </a:rPr>
              <a:t>th</a:t>
            </a:r>
            <a:r>
              <a:rPr lang="en-US" dirty="0" smtClean="0">
                <a:solidFill>
                  <a:srgbClr val="FF0000"/>
                </a:solidFill>
                <a:latin typeface="FreightSans Pro Book" panose="02000606030000020004" pitchFamily="2" charset="0"/>
              </a:rPr>
              <a:t> grade students have been enrolled in the 7</a:t>
            </a:r>
            <a:r>
              <a:rPr lang="en-US" baseline="30000" dirty="0" smtClean="0">
                <a:solidFill>
                  <a:srgbClr val="FF0000"/>
                </a:solidFill>
                <a:latin typeface="FreightSans Pro Book" panose="02000606030000020004" pitchFamily="2" charset="0"/>
              </a:rPr>
              <a:t>th</a:t>
            </a:r>
            <a:r>
              <a:rPr lang="en-US" dirty="0" smtClean="0">
                <a:solidFill>
                  <a:srgbClr val="FF0000"/>
                </a:solidFill>
                <a:latin typeface="FreightSans Pro Book" panose="02000606030000020004" pitchFamily="2" charset="0"/>
              </a:rPr>
              <a:t> period </a:t>
            </a:r>
            <a:r>
              <a:rPr lang="en-US" dirty="0">
                <a:solidFill>
                  <a:srgbClr val="FF0000"/>
                </a:solidFill>
                <a:latin typeface="FreightSans Pro Book" panose="02000606030000020004" pitchFamily="2" charset="0"/>
              </a:rPr>
              <a:t>math enrichment class, resulting in a significant increase in the number of students who have </a:t>
            </a:r>
            <a:r>
              <a:rPr lang="en-US" dirty="0" smtClean="0">
                <a:solidFill>
                  <a:srgbClr val="FF0000"/>
                </a:solidFill>
                <a:latin typeface="FreightSans Pro Book" panose="02000606030000020004" pitchFamily="2" charset="0"/>
              </a:rPr>
              <a:t>learned their </a:t>
            </a:r>
            <a:r>
              <a:rPr lang="en-US" dirty="0">
                <a:solidFill>
                  <a:srgbClr val="FF0000"/>
                </a:solidFill>
                <a:latin typeface="FreightSans Pro Book" panose="02000606030000020004" pitchFamily="2" charset="0"/>
              </a:rPr>
              <a:t>basic math facts and </a:t>
            </a:r>
            <a:r>
              <a:rPr lang="en-US" dirty="0" smtClean="0">
                <a:solidFill>
                  <a:srgbClr val="FF0000"/>
                </a:solidFill>
                <a:latin typeface="FreightSans Pro Book" panose="02000606030000020004" pitchFamily="2" charset="0"/>
              </a:rPr>
              <a:t>have achieved number literacy.</a:t>
            </a:r>
            <a:endParaRPr lang="en-US" dirty="0">
              <a:solidFill>
                <a:srgbClr val="FF0000"/>
              </a:solidFill>
              <a:latin typeface="FreightSans Pro Book" panose="02000606030000020004" pitchFamily="2" charset="0"/>
            </a:endParaRPr>
          </a:p>
        </p:txBody>
      </p:sp>
      <p:sp>
        <p:nvSpPr>
          <p:cNvPr id="17" name="Rectangle 16">
            <a:extLst>
              <a:ext uri="{FF2B5EF4-FFF2-40B4-BE49-F238E27FC236}">
                <a16:creationId xmlns:a16="http://schemas.microsoft.com/office/drawing/2014/main" xmlns="" id="{4E1289C2-4496-7C4B-A17B-D97C3FA1E9C9}"/>
              </a:ext>
            </a:extLst>
          </p:cNvPr>
          <p:cNvSpPr/>
          <p:nvPr/>
        </p:nvSpPr>
        <p:spPr>
          <a:xfrm>
            <a:off x="651876" y="323771"/>
            <a:ext cx="8164474" cy="716278"/>
          </a:xfrm>
          <a:prstGeom prst="rect">
            <a:avLst/>
          </a:prstGeom>
          <a:solidFill>
            <a:srgbClr val="8C3AC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BB9FBA3-B1B8-F940-8B93-CF81B46C12AD}"/>
              </a:ext>
            </a:extLst>
          </p:cNvPr>
          <p:cNvSpPr/>
          <p:nvPr/>
        </p:nvSpPr>
        <p:spPr>
          <a:xfrm>
            <a:off x="286274" y="323771"/>
            <a:ext cx="722897" cy="716278"/>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9" name="TextBox 18">
            <a:extLst>
              <a:ext uri="{FF2B5EF4-FFF2-40B4-BE49-F238E27FC236}">
                <a16:creationId xmlns:a16="http://schemas.microsoft.com/office/drawing/2014/main" xmlns="" id="{B7A29148-4316-754C-AFE5-EAD166E4B182}"/>
              </a:ext>
            </a:extLst>
          </p:cNvPr>
          <p:cNvSpPr txBox="1"/>
          <p:nvPr/>
        </p:nvSpPr>
        <p:spPr>
          <a:xfrm>
            <a:off x="350528" y="184777"/>
            <a:ext cx="289912" cy="830997"/>
          </a:xfrm>
          <a:prstGeom prst="rect">
            <a:avLst/>
          </a:prstGeom>
          <a:noFill/>
        </p:spPr>
        <p:txBody>
          <a:bodyPr wrap="square" rtlCol="0">
            <a:spAutoFit/>
          </a:bodyPr>
          <a:lstStyle/>
          <a:p>
            <a:r>
              <a:rPr lang="en-US" sz="4800" b="1" dirty="0">
                <a:solidFill>
                  <a:srgbClr val="7030A0"/>
                </a:solidFill>
                <a:latin typeface="FreightSans Pro Semibold" panose="02000606030000020004" pitchFamily="2" charset="0"/>
              </a:rPr>
              <a:t>4</a:t>
            </a:r>
          </a:p>
        </p:txBody>
      </p:sp>
      <p:sp>
        <p:nvSpPr>
          <p:cNvPr id="20" name="TextBox 19">
            <a:extLst>
              <a:ext uri="{FF2B5EF4-FFF2-40B4-BE49-F238E27FC236}">
                <a16:creationId xmlns:a16="http://schemas.microsoft.com/office/drawing/2014/main" xmlns="" id="{2D45E25B-D03B-7A40-A3F9-FC5B07B4B3D8}"/>
              </a:ext>
            </a:extLst>
          </p:cNvPr>
          <p:cNvSpPr txBox="1"/>
          <p:nvPr/>
        </p:nvSpPr>
        <p:spPr>
          <a:xfrm>
            <a:off x="1006042" y="404911"/>
            <a:ext cx="7800937" cy="553998"/>
          </a:xfrm>
          <a:prstGeom prst="rect">
            <a:avLst/>
          </a:prstGeom>
          <a:noFill/>
        </p:spPr>
        <p:txBody>
          <a:bodyPr wrap="square" rtlCol="0">
            <a:spAutoFit/>
          </a:bodyPr>
          <a:lstStyle/>
          <a:p>
            <a:r>
              <a:rPr lang="en-US" sz="3000" b="1" dirty="0">
                <a:solidFill>
                  <a:schemeClr val="bg1"/>
                </a:solidFill>
                <a:latin typeface="FreightSans Pro Semibold" panose="02000606030000020004" pitchFamily="2" charset="0"/>
              </a:rPr>
              <a:t>Targeted Support</a:t>
            </a:r>
          </a:p>
        </p:txBody>
      </p:sp>
      <p:sp>
        <p:nvSpPr>
          <p:cNvPr id="21" name="TextBox 20">
            <a:extLst>
              <a:ext uri="{FF2B5EF4-FFF2-40B4-BE49-F238E27FC236}">
                <a16:creationId xmlns:a16="http://schemas.microsoft.com/office/drawing/2014/main" xmlns="" id="{E4CA24C9-1CAE-2F45-860A-56CFA99D8301}"/>
              </a:ext>
            </a:extLst>
          </p:cNvPr>
          <p:cNvSpPr txBox="1"/>
          <p:nvPr/>
        </p:nvSpPr>
        <p:spPr>
          <a:xfrm>
            <a:off x="740369" y="1135624"/>
            <a:ext cx="8066609" cy="861774"/>
          </a:xfrm>
          <a:prstGeom prst="rect">
            <a:avLst/>
          </a:prstGeom>
          <a:noFill/>
        </p:spPr>
        <p:txBody>
          <a:bodyPr wrap="square" rtlCol="0">
            <a:spAutoFit/>
          </a:bodyPr>
          <a:lstStyle/>
          <a:p>
            <a:r>
              <a:rPr lang="en-US" sz="1800" b="1" dirty="0">
                <a:solidFill>
                  <a:srgbClr val="7030A0"/>
                </a:solidFill>
                <a:latin typeface="FreightSans Pro Semibold" panose="02000606030000020004" pitchFamily="2" charset="0"/>
                <a:ea typeface="Cabin"/>
                <a:cs typeface="Cabin"/>
                <a:sym typeface="Cabin"/>
              </a:rPr>
              <a:t>Students within identified subgroups will meet individual academic, behavioral, and social-emotional learning (SEL) needs. </a:t>
            </a:r>
          </a:p>
          <a:p>
            <a:endParaRPr lang="en-US" dirty="0"/>
          </a:p>
        </p:txBody>
      </p:sp>
    </p:spTree>
    <p:extLst>
      <p:ext uri="{BB962C8B-B14F-4D97-AF65-F5344CB8AC3E}">
        <p14:creationId xmlns:p14="http://schemas.microsoft.com/office/powerpoint/2010/main" val="1622333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sp>
        <p:nvSpPr>
          <p:cNvPr id="4139" name="Google Shape;4139;p122"/>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40" name="Google Shape;4140;p122"/>
          <p:cNvPicPr preferRelativeResize="0"/>
          <p:nvPr/>
        </p:nvPicPr>
        <p:blipFill rotWithShape="1">
          <a:blip r:embed="rId3">
            <a:alphaModFix/>
          </a:blip>
          <a:srcRect/>
          <a:stretch/>
        </p:blipFill>
        <p:spPr>
          <a:xfrm>
            <a:off x="17410" y="6452417"/>
            <a:ext cx="4767485" cy="262151"/>
          </a:xfrm>
          <a:prstGeom prst="rect">
            <a:avLst/>
          </a:prstGeom>
          <a:noFill/>
          <a:ln>
            <a:noFill/>
          </a:ln>
        </p:spPr>
      </p:pic>
      <p:sp>
        <p:nvSpPr>
          <p:cNvPr id="4145" name="Google Shape;4145;p122"/>
          <p:cNvSpPr txBox="1"/>
          <p:nvPr/>
        </p:nvSpPr>
        <p:spPr>
          <a:xfrm>
            <a:off x="864704" y="1793350"/>
            <a:ext cx="7951646"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292100">
              <a:spcBef>
                <a:spcPts val="100"/>
              </a:spcBef>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Lo que hizo nuestra escuela el año pasado:</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Apoyo ocio-Emocional (Practicas Restaurativas, Phoenix </a:t>
            </a:r>
            <a:r>
              <a:rPr lang="es-ES_tradnl" dirty="0" err="1" smtClean="0">
                <a:solidFill>
                  <a:srgbClr val="FF0000"/>
                </a:solidFill>
                <a:latin typeface="FreightSans Pro Book" panose="02000606030000020004" pitchFamily="2" charset="0"/>
              </a:rPr>
              <a:t>House</a:t>
            </a:r>
            <a:r>
              <a:rPr lang="es-ES_tradnl" dirty="0" smtClean="0">
                <a:solidFill>
                  <a:srgbClr val="FF0000"/>
                </a:solidFill>
                <a:latin typeface="FreightSans Pro Book" panose="02000606030000020004" pitchFamily="2" charset="0"/>
              </a:rPr>
              <a:t>, </a:t>
            </a:r>
            <a:r>
              <a:rPr lang="es-ES_tradnl" dirty="0" err="1" smtClean="0">
                <a:solidFill>
                  <a:srgbClr val="FF0000"/>
                </a:solidFill>
                <a:latin typeface="FreightSans Pro Book" panose="02000606030000020004" pitchFamily="2" charset="0"/>
              </a:rPr>
              <a:t>Turning</a:t>
            </a:r>
            <a:r>
              <a:rPr lang="es-ES_tradnl" dirty="0" smtClean="0">
                <a:solidFill>
                  <a:srgbClr val="FF0000"/>
                </a:solidFill>
                <a:latin typeface="FreightSans Pro Book" panose="02000606030000020004" pitchFamily="2" charset="0"/>
              </a:rPr>
              <a:t> Point)</a:t>
            </a:r>
            <a:endParaRPr lang="es-ES_tradnl" dirty="0">
              <a:solidFill>
                <a:srgbClr val="FF0000"/>
              </a:solidFill>
              <a:latin typeface="FreightSans Pro Book" panose="02000606030000020004" pitchFamily="2" charset="0"/>
            </a:endParaRPr>
          </a:p>
          <a:p>
            <a:pPr marL="742950" lvl="1" indent="-196850">
              <a:spcBef>
                <a:spcPts val="100"/>
              </a:spcBef>
              <a:buClr>
                <a:srgbClr val="FF0000"/>
              </a:buClr>
              <a:buSzPts val="1400"/>
              <a:buChar char="–"/>
            </a:pPr>
            <a:r>
              <a:rPr lang="es-ES_tradnl" dirty="0" smtClean="0">
                <a:solidFill>
                  <a:srgbClr val="FF0000"/>
                </a:solidFill>
                <a:latin typeface="FreightSans Pro Book" panose="02000606030000020004" pitchFamily="2" charset="0"/>
              </a:rPr>
              <a:t>Tutoría de Matemáticas después de Escuela</a:t>
            </a:r>
            <a:endParaRPr lang="es-ES_tradnl" dirty="0">
              <a:solidFill>
                <a:srgbClr val="FF0000"/>
              </a:solidFill>
              <a:latin typeface="FreightSans Pro Book" panose="02000606030000020004" pitchFamily="2" charset="0"/>
            </a:endParaRPr>
          </a:p>
          <a:p>
            <a:pPr lvl="0">
              <a:spcBef>
                <a:spcPts val="100"/>
              </a:spcBef>
            </a:pPr>
            <a:endParaRPr lang="es-ES_tradnl" dirty="0">
              <a:solidFill>
                <a:srgbClr val="FF0000"/>
              </a:solidFill>
              <a:latin typeface="FreightSans Pro Book" panose="02000606030000020004" pitchFamily="2" charset="0"/>
              <a:ea typeface="Calibri"/>
              <a:cs typeface="Calibri"/>
              <a:sym typeface="Calibri"/>
            </a:endParaRPr>
          </a:p>
          <a:p>
            <a:pPr marL="342900" lvl="0" indent="-307340">
              <a:spcBef>
                <a:spcPts val="100"/>
              </a:spcBef>
              <a:buClr>
                <a:schemeClr val="dk1"/>
              </a:buClr>
              <a:buSzPts val="2400"/>
              <a:buChar char="•"/>
            </a:pPr>
            <a:r>
              <a:rPr lang="es-ES_tradnl" sz="2400" dirty="0">
                <a:solidFill>
                  <a:schemeClr val="dk1"/>
                </a:solidFill>
                <a:latin typeface="FreightSans Pro Book" panose="02000606030000020004" pitchFamily="2" charset="0"/>
                <a:ea typeface="Calibri"/>
                <a:cs typeface="Calibri"/>
                <a:sym typeface="Calibri"/>
              </a:rPr>
              <a:t>¿Qué estamos haciendo este año?</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Expandir Apoyos Socio-Emocionales, incluyendo la adición de Servicios de Salud Mental Basados en la Escuela.</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 Día Extendido (7mo periodo) para Estudiantes de 6to Grado que les falta la habilidad básicas de Matemáticas, también como continua tutoría de Matemáticas después de escuela.</a:t>
            </a:r>
          </a:p>
          <a:p>
            <a:pPr marL="742950" lvl="1" indent="-196850">
              <a:spcBef>
                <a:spcPts val="100"/>
              </a:spcBef>
              <a:buClr>
                <a:srgbClr val="FF0000"/>
              </a:buClr>
              <a:buSzPts val="1400"/>
              <a:buFont typeface="Calibri"/>
              <a:buChar char="–"/>
            </a:pPr>
            <a:r>
              <a:rPr lang="es-ES_tradnl" dirty="0" smtClean="0">
                <a:solidFill>
                  <a:srgbClr val="FF0000"/>
                </a:solidFill>
                <a:latin typeface="FreightSans Pro Book" panose="02000606030000020004" pitchFamily="2" charset="0"/>
              </a:rPr>
              <a:t>Estudiantes identificados completaron sus trabajos en Ciencias</a:t>
            </a:r>
            <a:endParaRPr lang="es-ES_tradnl" dirty="0">
              <a:solidFill>
                <a:srgbClr val="FF0000"/>
              </a:solidFill>
              <a:latin typeface="FreightSans Pro Book" panose="02000606030000020004" pitchFamily="2" charset="0"/>
            </a:endParaRPr>
          </a:p>
          <a:p>
            <a:pPr marL="546100" lvl="1">
              <a:spcBef>
                <a:spcPts val="100"/>
              </a:spcBef>
              <a:buClr>
                <a:srgbClr val="FF0000"/>
              </a:buClr>
              <a:buSzPts val="1400"/>
            </a:pPr>
            <a:endParaRPr lang="es-ES_tradnl" dirty="0">
              <a:solidFill>
                <a:srgbClr val="FF0000"/>
              </a:solidFill>
              <a:latin typeface="FreightSans Pro Book" panose="02000606030000020004" pitchFamily="2" charset="0"/>
            </a:endParaRPr>
          </a:p>
          <a:p>
            <a:pPr marL="342900" lvl="0" indent="-292100">
              <a:spcBef>
                <a:spcPts val="100"/>
              </a:spcBef>
              <a:buClr>
                <a:schemeClr val="dk1"/>
              </a:buClr>
              <a:buSzPts val="2400"/>
              <a:buFont typeface="Calibri"/>
              <a:buChar char="•"/>
            </a:pPr>
            <a:r>
              <a:rPr lang="es-ES_tradnl" sz="2400" dirty="0">
                <a:solidFill>
                  <a:schemeClr val="dk1"/>
                </a:solidFill>
                <a:latin typeface="FreightSans Pro Book" panose="02000606030000020004" pitchFamily="2" charset="0"/>
                <a:ea typeface="Calibri"/>
                <a:cs typeface="Calibri"/>
                <a:sym typeface="Calibri"/>
              </a:rPr>
              <a:t>¿Cómo vamos hasta ahora?</a:t>
            </a:r>
          </a:p>
          <a:p>
            <a:pPr marL="742950" lvl="1" indent="-196850">
              <a:spcBef>
                <a:spcPts val="100"/>
              </a:spcBef>
              <a:buClr>
                <a:srgbClr val="FF0000"/>
              </a:buClr>
              <a:buSzPts val="1400"/>
              <a:buChar char="–"/>
            </a:pPr>
            <a:r>
              <a:rPr lang="es-MX" dirty="0" smtClean="0">
                <a:solidFill>
                  <a:srgbClr val="FF0000"/>
                </a:solidFill>
                <a:latin typeface="FreightSans Pro Book" panose="02000606030000020004" pitchFamily="2" charset="0"/>
              </a:rPr>
              <a:t>Hemos mejorado en ser capaces de ayudar estudiantes que tienen necesidades socio-emocionales.</a:t>
            </a:r>
          </a:p>
          <a:p>
            <a:pPr marL="742950" lvl="1" indent="-196850">
              <a:spcBef>
                <a:spcPts val="100"/>
              </a:spcBef>
              <a:buClr>
                <a:srgbClr val="FF0000"/>
              </a:buClr>
              <a:buSzPts val="1400"/>
              <a:buChar char="–"/>
            </a:pPr>
            <a:r>
              <a:rPr lang="es-MX" dirty="0" smtClean="0">
                <a:solidFill>
                  <a:srgbClr val="FF0000"/>
                </a:solidFill>
                <a:latin typeface="FreightSans Pro Book" panose="02000606030000020004" pitchFamily="2" charset="0"/>
              </a:rPr>
              <a:t>Casi 200 estudiantes del 6to grado se han inscrito en la clase de enriquecimiento de 7mo periodo, resultando en un mejoramiento significativo en el numero de estudiantes que han aprendido datos básicos de Matemáticas y han tenido éxito en alfabetización numérica.</a:t>
            </a:r>
            <a:endParaRPr lang="es-MX" sz="2400" dirty="0">
              <a:solidFill>
                <a:schemeClr val="dk1"/>
              </a:solidFill>
              <a:latin typeface="FreightSans Pro Book" panose="02000606030000020004" pitchFamily="2" charset="0"/>
            </a:endParaRPr>
          </a:p>
        </p:txBody>
      </p:sp>
      <p:sp>
        <p:nvSpPr>
          <p:cNvPr id="17" name="Rectangle 16">
            <a:extLst>
              <a:ext uri="{FF2B5EF4-FFF2-40B4-BE49-F238E27FC236}">
                <a16:creationId xmlns:a16="http://schemas.microsoft.com/office/drawing/2014/main" xmlns="" id="{4E1289C2-4496-7C4B-A17B-D97C3FA1E9C9}"/>
              </a:ext>
            </a:extLst>
          </p:cNvPr>
          <p:cNvSpPr/>
          <p:nvPr/>
        </p:nvSpPr>
        <p:spPr>
          <a:xfrm>
            <a:off x="651876" y="323771"/>
            <a:ext cx="8164474" cy="716278"/>
          </a:xfrm>
          <a:prstGeom prst="rect">
            <a:avLst/>
          </a:prstGeom>
          <a:solidFill>
            <a:srgbClr val="8C3AC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BB9FBA3-B1B8-F940-8B93-CF81B46C12AD}"/>
              </a:ext>
            </a:extLst>
          </p:cNvPr>
          <p:cNvSpPr/>
          <p:nvPr/>
        </p:nvSpPr>
        <p:spPr>
          <a:xfrm>
            <a:off x="286274" y="323771"/>
            <a:ext cx="722897" cy="716278"/>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9" name="TextBox 18">
            <a:extLst>
              <a:ext uri="{FF2B5EF4-FFF2-40B4-BE49-F238E27FC236}">
                <a16:creationId xmlns:a16="http://schemas.microsoft.com/office/drawing/2014/main" xmlns="" id="{B7A29148-4316-754C-AFE5-EAD166E4B182}"/>
              </a:ext>
            </a:extLst>
          </p:cNvPr>
          <p:cNvSpPr txBox="1"/>
          <p:nvPr/>
        </p:nvSpPr>
        <p:spPr>
          <a:xfrm>
            <a:off x="350528" y="184777"/>
            <a:ext cx="289912" cy="830997"/>
          </a:xfrm>
          <a:prstGeom prst="rect">
            <a:avLst/>
          </a:prstGeom>
          <a:noFill/>
        </p:spPr>
        <p:txBody>
          <a:bodyPr wrap="square" rtlCol="0">
            <a:spAutoFit/>
          </a:bodyPr>
          <a:lstStyle/>
          <a:p>
            <a:r>
              <a:rPr lang="en-US" sz="4800" b="1" dirty="0">
                <a:solidFill>
                  <a:srgbClr val="7030A0"/>
                </a:solidFill>
                <a:latin typeface="FreightSans Pro Semibold" panose="02000606030000020004" pitchFamily="2" charset="0"/>
              </a:rPr>
              <a:t>4</a:t>
            </a:r>
          </a:p>
        </p:txBody>
      </p:sp>
      <p:sp>
        <p:nvSpPr>
          <p:cNvPr id="20" name="TextBox 19">
            <a:extLst>
              <a:ext uri="{FF2B5EF4-FFF2-40B4-BE49-F238E27FC236}">
                <a16:creationId xmlns:a16="http://schemas.microsoft.com/office/drawing/2014/main" xmlns="" id="{2D45E25B-D03B-7A40-A3F9-FC5B07B4B3D8}"/>
              </a:ext>
            </a:extLst>
          </p:cNvPr>
          <p:cNvSpPr txBox="1"/>
          <p:nvPr/>
        </p:nvSpPr>
        <p:spPr>
          <a:xfrm>
            <a:off x="1006042" y="404911"/>
            <a:ext cx="7800937" cy="553998"/>
          </a:xfrm>
          <a:prstGeom prst="rect">
            <a:avLst/>
          </a:prstGeom>
          <a:noFill/>
        </p:spPr>
        <p:txBody>
          <a:bodyPr wrap="square" rtlCol="0">
            <a:spAutoFit/>
          </a:bodyPr>
          <a:lstStyle/>
          <a:p>
            <a:r>
              <a:rPr lang="es-ES_tradnl" sz="3000" b="1" dirty="0">
                <a:solidFill>
                  <a:schemeClr val="bg1"/>
                </a:solidFill>
                <a:latin typeface="FreightSans Pro Semibold" panose="02000606030000020004" pitchFamily="2" charset="0"/>
              </a:rPr>
              <a:t>Apoyo enfocado</a:t>
            </a:r>
          </a:p>
        </p:txBody>
      </p:sp>
      <p:sp>
        <p:nvSpPr>
          <p:cNvPr id="21" name="TextBox 20">
            <a:extLst>
              <a:ext uri="{FF2B5EF4-FFF2-40B4-BE49-F238E27FC236}">
                <a16:creationId xmlns:a16="http://schemas.microsoft.com/office/drawing/2014/main" xmlns="" id="{E4CA24C9-1CAE-2F45-860A-56CFA99D8301}"/>
              </a:ext>
            </a:extLst>
          </p:cNvPr>
          <p:cNvSpPr txBox="1"/>
          <p:nvPr/>
        </p:nvSpPr>
        <p:spPr>
          <a:xfrm>
            <a:off x="651876" y="1135624"/>
            <a:ext cx="8288924" cy="646331"/>
          </a:xfrm>
          <a:prstGeom prst="rect">
            <a:avLst/>
          </a:prstGeom>
          <a:noFill/>
        </p:spPr>
        <p:txBody>
          <a:bodyPr wrap="square" rtlCol="0">
            <a:spAutoFit/>
          </a:bodyPr>
          <a:lstStyle/>
          <a:p>
            <a:r>
              <a:rPr lang="es-ES_tradnl" sz="1800" b="1" dirty="0">
                <a:solidFill>
                  <a:srgbClr val="7030A0"/>
                </a:solidFill>
                <a:latin typeface="FreightSans Pro Semibold" panose="02000606030000020004" pitchFamily="2" charset="0"/>
                <a:ea typeface="Cabin"/>
                <a:cs typeface="Cabin"/>
                <a:sym typeface="Cabin"/>
              </a:rPr>
              <a:t>Los alumnos dentro de subgrupos identificados satisfarán necesidades individuales académicas, conductuales y socioemocionales (</a:t>
            </a:r>
            <a:r>
              <a:rPr lang="es-ES_tradnl" sz="1800" b="1" i="1" dirty="0">
                <a:solidFill>
                  <a:srgbClr val="7030A0"/>
                </a:solidFill>
                <a:latin typeface="FreightSans Pro Semibold" panose="02000606030000020004" pitchFamily="2" charset="0"/>
                <a:ea typeface="Cabin"/>
                <a:cs typeface="Cabin"/>
                <a:sym typeface="Cabin"/>
              </a:rPr>
              <a:t>SEL</a:t>
            </a:r>
            <a:r>
              <a:rPr lang="es-ES_tradnl" sz="1800" b="1" dirty="0">
                <a:solidFill>
                  <a:srgbClr val="7030A0"/>
                </a:solidFill>
                <a:latin typeface="FreightSans Pro Semibold" panose="02000606030000020004" pitchFamily="2" charset="0"/>
                <a:ea typeface="Cabin"/>
                <a:cs typeface="Cabin"/>
                <a:sym typeface="Cabin"/>
              </a:rPr>
              <a:t>) de aprendizaje.</a:t>
            </a:r>
            <a:endParaRPr lang="es-ES_tradnl" dirty="0"/>
          </a:p>
        </p:txBody>
      </p:sp>
    </p:spTree>
    <p:extLst>
      <p:ext uri="{BB962C8B-B14F-4D97-AF65-F5344CB8AC3E}">
        <p14:creationId xmlns:p14="http://schemas.microsoft.com/office/powerpoint/2010/main" val="1555284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3"/>
        <p:cNvGrpSpPr/>
        <p:nvPr/>
      </p:nvGrpSpPr>
      <p:grpSpPr>
        <a:xfrm>
          <a:off x="0" y="0"/>
          <a:ext cx="0" cy="0"/>
          <a:chOff x="0" y="0"/>
          <a:chExt cx="0" cy="0"/>
        </a:xfrm>
      </p:grpSpPr>
      <p:sp>
        <p:nvSpPr>
          <p:cNvPr id="4085" name="Google Shape;4085;p119"/>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086" name="Google Shape;4086;p119"/>
          <p:cNvPicPr preferRelativeResize="0"/>
          <p:nvPr/>
        </p:nvPicPr>
        <p:blipFill rotWithShape="1">
          <a:blip r:embed="rId3">
            <a:alphaModFix/>
          </a:blip>
          <a:srcRect/>
          <a:stretch/>
        </p:blipFill>
        <p:spPr>
          <a:xfrm>
            <a:off x="17411" y="6440060"/>
            <a:ext cx="4767485" cy="262151"/>
          </a:xfrm>
          <a:prstGeom prst="rect">
            <a:avLst/>
          </a:prstGeom>
          <a:noFill/>
          <a:ln>
            <a:noFill/>
          </a:ln>
        </p:spPr>
      </p:pic>
      <p:sp>
        <p:nvSpPr>
          <p:cNvPr id="4094" name="Google Shape;4094;p119"/>
          <p:cNvSpPr txBox="1"/>
          <p:nvPr/>
        </p:nvSpPr>
        <p:spPr>
          <a:xfrm>
            <a:off x="932949" y="1793350"/>
            <a:ext cx="7883399"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sz="2400" b="1" i="1" dirty="0"/>
              <a:t>What do you think about teaching and learning at this school</a:t>
            </a:r>
            <a:r>
              <a:rPr lang="en-US" sz="2400" b="1" i="1" dirty="0" smtClean="0"/>
              <a:t>?</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2400" b="1" i="1" dirty="0"/>
              <a:t>How can this school improve teaching and learning</a:t>
            </a:r>
            <a:r>
              <a:rPr lang="en-US" sz="2400" b="1" i="1" dirty="0" smtClean="0"/>
              <a:t>?</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2400" b="1" i="1" dirty="0"/>
              <a:t>What does this school do to help students learn</a:t>
            </a:r>
            <a:r>
              <a:rPr lang="en-US" sz="2400" b="1" i="1" dirty="0" smtClean="0"/>
              <a:t>?</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2400" b="1" i="1" dirty="0"/>
              <a:t>Based on our earlier discussion about LCAP services and activities, what teaching and learning items do you feel are missing from our school actions and strategies?</a:t>
            </a:r>
            <a:endParaRPr lang="en-US" sz="1600" dirty="0"/>
          </a:p>
          <a:p>
            <a:pPr marL="742950" lvl="1" indent="-196850">
              <a:spcBef>
                <a:spcPts val="100"/>
              </a:spcBef>
              <a:buClr>
                <a:srgbClr val="FF0000"/>
              </a:buClr>
              <a:buSzPts val="1400"/>
              <a:buChar char="–"/>
            </a:pPr>
            <a:endParaRPr lang="en-US" sz="2000" dirty="0">
              <a:solidFill>
                <a:srgbClr val="FF0000"/>
              </a:solidFill>
              <a:latin typeface="FreightSans Pro Book" panose="02000606030000020004" pitchFamily="2" charset="0"/>
            </a:endParaRPr>
          </a:p>
          <a:p>
            <a:pPr marL="742950" lvl="1" indent="-196850" algn="l" rtl="0">
              <a:spcBef>
                <a:spcPts val="100"/>
              </a:spcBef>
              <a:spcAft>
                <a:spcPts val="0"/>
              </a:spcAft>
              <a:buClr>
                <a:srgbClr val="FF0000"/>
              </a:buClr>
              <a:buSzPts val="1400"/>
              <a:buChar char="–"/>
            </a:pPr>
            <a:endParaRPr sz="2400" dirty="0">
              <a:solidFill>
                <a:schemeClr val="dk1"/>
              </a:solidFill>
              <a:latin typeface="FreightSans Pro Book" panose="02000606030000020004" pitchFamily="2" charset="0"/>
              <a:ea typeface="Calibri"/>
              <a:cs typeface="Calibri"/>
              <a:sym typeface="Calibri"/>
            </a:endParaRPr>
          </a:p>
        </p:txBody>
      </p:sp>
      <p:sp>
        <p:nvSpPr>
          <p:cNvPr id="13" name="Rectangle 12">
            <a:extLst>
              <a:ext uri="{FF2B5EF4-FFF2-40B4-BE49-F238E27FC236}">
                <a16:creationId xmlns:a16="http://schemas.microsoft.com/office/drawing/2014/main" xmlns="" id="{F7F889C0-9B37-334B-AE6C-145377CF4AE1}"/>
              </a:ext>
            </a:extLst>
          </p:cNvPr>
          <p:cNvSpPr/>
          <p:nvPr/>
        </p:nvSpPr>
        <p:spPr>
          <a:xfrm>
            <a:off x="575654" y="265922"/>
            <a:ext cx="8240696" cy="716278"/>
          </a:xfrm>
          <a:prstGeom prst="rect">
            <a:avLst/>
          </a:prstGeom>
          <a:solidFill>
            <a:srgbClr val="E3020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3E3757F-DD99-7D46-844C-C31EC331E02C}"/>
              </a:ext>
            </a:extLst>
          </p:cNvPr>
          <p:cNvSpPr/>
          <p:nvPr/>
        </p:nvSpPr>
        <p:spPr>
          <a:xfrm>
            <a:off x="210052" y="265922"/>
            <a:ext cx="722897" cy="716278"/>
          </a:xfrm>
          <a:prstGeom prst="ellipse">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5" name="TextBox 14">
            <a:extLst>
              <a:ext uri="{FF2B5EF4-FFF2-40B4-BE49-F238E27FC236}">
                <a16:creationId xmlns:a16="http://schemas.microsoft.com/office/drawing/2014/main" xmlns="" id="{8A6B3C51-8632-8647-AB5C-8131277EEDDE}"/>
              </a:ext>
            </a:extLst>
          </p:cNvPr>
          <p:cNvSpPr txBox="1"/>
          <p:nvPr/>
        </p:nvSpPr>
        <p:spPr>
          <a:xfrm>
            <a:off x="362661" y="175812"/>
            <a:ext cx="289912" cy="830997"/>
          </a:xfrm>
          <a:prstGeom prst="rect">
            <a:avLst/>
          </a:prstGeom>
          <a:noFill/>
        </p:spPr>
        <p:txBody>
          <a:bodyPr wrap="square" rtlCol="0">
            <a:spAutoFit/>
          </a:bodyPr>
          <a:lstStyle/>
          <a:p>
            <a:r>
              <a:rPr lang="en-US" sz="4800" b="1" dirty="0">
                <a:solidFill>
                  <a:srgbClr val="C00000"/>
                </a:solidFill>
                <a:latin typeface="FreightSans Pro Semibold" panose="02000606030000020004" pitchFamily="2" charset="0"/>
              </a:rPr>
              <a:t>1</a:t>
            </a:r>
          </a:p>
        </p:txBody>
      </p:sp>
      <p:sp>
        <p:nvSpPr>
          <p:cNvPr id="16" name="TextBox 15">
            <a:extLst>
              <a:ext uri="{FF2B5EF4-FFF2-40B4-BE49-F238E27FC236}">
                <a16:creationId xmlns:a16="http://schemas.microsoft.com/office/drawing/2014/main" xmlns="" id="{EC54684B-D43C-D547-9C8B-AAAA424D7170}"/>
              </a:ext>
            </a:extLst>
          </p:cNvPr>
          <p:cNvSpPr txBox="1"/>
          <p:nvPr/>
        </p:nvSpPr>
        <p:spPr>
          <a:xfrm>
            <a:off x="935041" y="326837"/>
            <a:ext cx="7881307" cy="553998"/>
          </a:xfrm>
          <a:prstGeom prst="rect">
            <a:avLst/>
          </a:prstGeom>
          <a:noFill/>
        </p:spPr>
        <p:txBody>
          <a:bodyPr wrap="square" rtlCol="0">
            <a:spAutoFit/>
          </a:bodyPr>
          <a:lstStyle/>
          <a:p>
            <a:r>
              <a:rPr lang="en-US" sz="3000" b="1" dirty="0">
                <a:solidFill>
                  <a:schemeClr val="bg1"/>
                </a:solidFill>
                <a:latin typeface="FreightSans Pro Semibold" panose="02000606030000020004" pitchFamily="2" charset="0"/>
              </a:rPr>
              <a:t>Teaching and Learning</a:t>
            </a:r>
          </a:p>
        </p:txBody>
      </p:sp>
      <p:sp>
        <p:nvSpPr>
          <p:cNvPr id="17" name="TextBox 16">
            <a:extLst>
              <a:ext uri="{FF2B5EF4-FFF2-40B4-BE49-F238E27FC236}">
                <a16:creationId xmlns:a16="http://schemas.microsoft.com/office/drawing/2014/main" xmlns="" id="{E3DA10D1-B621-C04F-9331-B14543B8D2CE}"/>
              </a:ext>
            </a:extLst>
          </p:cNvPr>
          <p:cNvSpPr txBox="1"/>
          <p:nvPr/>
        </p:nvSpPr>
        <p:spPr>
          <a:xfrm>
            <a:off x="771895" y="1072261"/>
            <a:ext cx="8044453" cy="677108"/>
          </a:xfrm>
          <a:prstGeom prst="rect">
            <a:avLst/>
          </a:prstGeom>
          <a:noFill/>
        </p:spPr>
        <p:txBody>
          <a:bodyPr wrap="square" rtlCol="0">
            <a:spAutoFit/>
          </a:bodyPr>
          <a:lstStyle/>
          <a:p>
            <a:r>
              <a:rPr lang="en-US" sz="2400" b="1" dirty="0" smtClean="0">
                <a:solidFill>
                  <a:srgbClr val="C00000"/>
                </a:solidFill>
                <a:latin typeface="FreightSans Pro Semibold" panose="02000606030000020004" pitchFamily="2" charset="0"/>
                <a:ea typeface="Cabin"/>
                <a:cs typeface="Cabin"/>
                <a:sym typeface="Cabin"/>
              </a:rPr>
              <a:t>Discussion Questions:</a:t>
            </a:r>
            <a:endParaRPr lang="en-US" sz="2400" b="1" dirty="0">
              <a:solidFill>
                <a:srgbClr val="C00000"/>
              </a:solidFill>
              <a:latin typeface="FreightSans Pro Semibold" panose="02000606030000020004" pitchFamily="2" charset="0"/>
            </a:endParaRPr>
          </a:p>
          <a:p>
            <a:endParaRPr lang="en-US" dirty="0"/>
          </a:p>
        </p:txBody>
      </p:sp>
    </p:spTree>
    <p:extLst>
      <p:ext uri="{BB962C8B-B14F-4D97-AF65-F5344CB8AC3E}">
        <p14:creationId xmlns:p14="http://schemas.microsoft.com/office/powerpoint/2010/main" val="3407561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3"/>
        <p:cNvGrpSpPr/>
        <p:nvPr/>
      </p:nvGrpSpPr>
      <p:grpSpPr>
        <a:xfrm>
          <a:off x="0" y="0"/>
          <a:ext cx="0" cy="0"/>
          <a:chOff x="0" y="0"/>
          <a:chExt cx="0" cy="0"/>
        </a:xfrm>
      </p:grpSpPr>
      <p:sp>
        <p:nvSpPr>
          <p:cNvPr id="4085" name="Google Shape;4085;p119"/>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086" name="Google Shape;4086;p119"/>
          <p:cNvPicPr preferRelativeResize="0"/>
          <p:nvPr/>
        </p:nvPicPr>
        <p:blipFill rotWithShape="1">
          <a:blip r:embed="rId3">
            <a:alphaModFix/>
          </a:blip>
          <a:srcRect/>
          <a:stretch/>
        </p:blipFill>
        <p:spPr>
          <a:xfrm>
            <a:off x="17411" y="6440060"/>
            <a:ext cx="4767485" cy="262151"/>
          </a:xfrm>
          <a:prstGeom prst="rect">
            <a:avLst/>
          </a:prstGeom>
          <a:noFill/>
          <a:ln>
            <a:noFill/>
          </a:ln>
        </p:spPr>
      </p:pic>
      <p:sp>
        <p:nvSpPr>
          <p:cNvPr id="4094" name="Google Shape;4094;p119"/>
          <p:cNvSpPr txBox="1"/>
          <p:nvPr/>
        </p:nvSpPr>
        <p:spPr>
          <a:xfrm>
            <a:off x="932949" y="1793350"/>
            <a:ext cx="7883399"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s-ES_tradnl" sz="2000" b="1" i="1" dirty="0"/>
              <a:t>¿Qué piensa sobre la enseñanza y el aprendizaje en esta escuela</a:t>
            </a:r>
            <a:r>
              <a:rPr lang="es-ES_tradnl" sz="2000" b="1" i="1" dirty="0" smtClean="0"/>
              <a: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s-ES_tradnl" sz="2000" b="1" i="1" dirty="0"/>
              <a:t>¿Cómo puede esta escuela mejorar la enseñanza y el aprendizaje</a:t>
            </a:r>
            <a:r>
              <a:rPr lang="es-ES_tradnl" sz="2000" b="1" i="1" dirty="0" smtClean="0"/>
              <a: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s-ES_tradnl" sz="2000" b="1" i="1" dirty="0"/>
              <a:t>¿Qué hace esta escuela para ayudar a los alumnos a aprender</a:t>
            </a:r>
            <a:r>
              <a:rPr lang="es-ES_tradnl" sz="2000" b="1" i="1" dirty="0" smtClean="0"/>
              <a: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s-ES_tradnl" sz="2000" b="1" i="1" dirty="0"/>
              <a:t>Basado en nuestra conversación previa sobre servicios y actividades de </a:t>
            </a:r>
            <a:r>
              <a:rPr lang="es-ES_tradnl" sz="2000" b="1" dirty="0"/>
              <a:t>LCAP</a:t>
            </a:r>
            <a:r>
              <a:rPr lang="es-ES_tradnl" sz="2000" b="1" i="1" dirty="0"/>
              <a:t>, ¿qué puntos de enseñanza y aprendizaje siente que faltan de nuestras estrategias y medidas escolares?</a:t>
            </a:r>
            <a:endParaRPr lang="en-US" dirty="0"/>
          </a:p>
          <a:p>
            <a:pPr marL="546100" lvl="1" algn="l" rtl="0">
              <a:spcBef>
                <a:spcPts val="100"/>
              </a:spcBef>
              <a:spcAft>
                <a:spcPts val="0"/>
              </a:spcAft>
              <a:buClr>
                <a:srgbClr val="FF0000"/>
              </a:buClr>
              <a:buSzPts val="1400"/>
            </a:pPr>
            <a:endParaRPr lang="es-ES_tradnl" sz="2400" dirty="0">
              <a:solidFill>
                <a:schemeClr val="dk1"/>
              </a:solidFill>
              <a:latin typeface="FreightSans Pro Book" panose="02000606030000020004" pitchFamily="2" charset="0"/>
              <a:ea typeface="Calibri"/>
              <a:cs typeface="Calibri"/>
              <a:sym typeface="Calibri"/>
            </a:endParaRPr>
          </a:p>
        </p:txBody>
      </p:sp>
      <p:sp>
        <p:nvSpPr>
          <p:cNvPr id="13" name="Rectangle 12">
            <a:extLst>
              <a:ext uri="{FF2B5EF4-FFF2-40B4-BE49-F238E27FC236}">
                <a16:creationId xmlns:a16="http://schemas.microsoft.com/office/drawing/2014/main" xmlns="" id="{F7F889C0-9B37-334B-AE6C-145377CF4AE1}"/>
              </a:ext>
            </a:extLst>
          </p:cNvPr>
          <p:cNvSpPr/>
          <p:nvPr/>
        </p:nvSpPr>
        <p:spPr>
          <a:xfrm>
            <a:off x="575654" y="265922"/>
            <a:ext cx="8240696" cy="716278"/>
          </a:xfrm>
          <a:prstGeom prst="rect">
            <a:avLst/>
          </a:prstGeom>
          <a:solidFill>
            <a:srgbClr val="E3020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3E3757F-DD99-7D46-844C-C31EC331E02C}"/>
              </a:ext>
            </a:extLst>
          </p:cNvPr>
          <p:cNvSpPr/>
          <p:nvPr/>
        </p:nvSpPr>
        <p:spPr>
          <a:xfrm>
            <a:off x="210052" y="265922"/>
            <a:ext cx="722897" cy="716278"/>
          </a:xfrm>
          <a:prstGeom prst="ellipse">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5" name="TextBox 14">
            <a:extLst>
              <a:ext uri="{FF2B5EF4-FFF2-40B4-BE49-F238E27FC236}">
                <a16:creationId xmlns:a16="http://schemas.microsoft.com/office/drawing/2014/main" xmlns="" id="{8A6B3C51-8632-8647-AB5C-8131277EEDDE}"/>
              </a:ext>
            </a:extLst>
          </p:cNvPr>
          <p:cNvSpPr txBox="1"/>
          <p:nvPr/>
        </p:nvSpPr>
        <p:spPr>
          <a:xfrm>
            <a:off x="362661" y="175812"/>
            <a:ext cx="289912" cy="830997"/>
          </a:xfrm>
          <a:prstGeom prst="rect">
            <a:avLst/>
          </a:prstGeom>
          <a:noFill/>
        </p:spPr>
        <p:txBody>
          <a:bodyPr wrap="square" rtlCol="0">
            <a:spAutoFit/>
          </a:bodyPr>
          <a:lstStyle/>
          <a:p>
            <a:r>
              <a:rPr lang="en-US" sz="4800" b="1" dirty="0">
                <a:solidFill>
                  <a:srgbClr val="C00000"/>
                </a:solidFill>
                <a:latin typeface="FreightSans Pro Semibold" panose="02000606030000020004" pitchFamily="2" charset="0"/>
              </a:rPr>
              <a:t>1</a:t>
            </a:r>
          </a:p>
        </p:txBody>
      </p:sp>
      <p:sp>
        <p:nvSpPr>
          <p:cNvPr id="16" name="TextBox 15">
            <a:extLst>
              <a:ext uri="{FF2B5EF4-FFF2-40B4-BE49-F238E27FC236}">
                <a16:creationId xmlns:a16="http://schemas.microsoft.com/office/drawing/2014/main" xmlns="" id="{EC54684B-D43C-D547-9C8B-AAAA424D7170}"/>
              </a:ext>
            </a:extLst>
          </p:cNvPr>
          <p:cNvSpPr txBox="1"/>
          <p:nvPr/>
        </p:nvSpPr>
        <p:spPr>
          <a:xfrm>
            <a:off x="935041" y="326837"/>
            <a:ext cx="7881307" cy="553998"/>
          </a:xfrm>
          <a:prstGeom prst="rect">
            <a:avLst/>
          </a:prstGeom>
          <a:noFill/>
        </p:spPr>
        <p:txBody>
          <a:bodyPr wrap="square" rtlCol="0">
            <a:spAutoFit/>
          </a:bodyPr>
          <a:lstStyle/>
          <a:p>
            <a:r>
              <a:rPr lang="es-ES_tradnl" sz="3000" b="1" dirty="0">
                <a:solidFill>
                  <a:schemeClr val="bg1"/>
                </a:solidFill>
                <a:latin typeface="FreightSans Pro Semibold" panose="02000606030000020004" pitchFamily="2" charset="0"/>
              </a:rPr>
              <a:t>Enseñanza y aprendizaje</a:t>
            </a:r>
          </a:p>
        </p:txBody>
      </p:sp>
      <p:sp>
        <p:nvSpPr>
          <p:cNvPr id="17" name="TextBox 16">
            <a:extLst>
              <a:ext uri="{FF2B5EF4-FFF2-40B4-BE49-F238E27FC236}">
                <a16:creationId xmlns:a16="http://schemas.microsoft.com/office/drawing/2014/main" xmlns="" id="{E3DA10D1-B621-C04F-9331-B14543B8D2CE}"/>
              </a:ext>
            </a:extLst>
          </p:cNvPr>
          <p:cNvSpPr txBox="1"/>
          <p:nvPr/>
        </p:nvSpPr>
        <p:spPr>
          <a:xfrm>
            <a:off x="771895" y="1072261"/>
            <a:ext cx="8044453" cy="677108"/>
          </a:xfrm>
          <a:prstGeom prst="rect">
            <a:avLst/>
          </a:prstGeom>
          <a:noFill/>
        </p:spPr>
        <p:txBody>
          <a:bodyPr wrap="square" rtlCol="0">
            <a:spAutoFit/>
          </a:bodyPr>
          <a:lstStyle/>
          <a:p>
            <a:r>
              <a:rPr lang="es-ES_tradnl" sz="2400" b="1" dirty="0" smtClean="0">
                <a:solidFill>
                  <a:srgbClr val="C00000"/>
                </a:solidFill>
                <a:latin typeface="FreightSans Pro Semibold" panose="02000606030000020004" pitchFamily="2" charset="0"/>
                <a:ea typeface="Cabin"/>
                <a:cs typeface="Cabin"/>
                <a:sym typeface="Cabin"/>
              </a:rPr>
              <a:t>Preguntas de discusión:</a:t>
            </a:r>
            <a:endParaRPr lang="es-ES_tradnl" sz="2400" b="1" dirty="0">
              <a:solidFill>
                <a:srgbClr val="C00000"/>
              </a:solidFill>
              <a:latin typeface="FreightSans Pro Semibold" panose="02000606030000020004" pitchFamily="2" charset="0"/>
              <a:ea typeface="Cabin"/>
              <a:cs typeface="Cabin"/>
            </a:endParaRPr>
          </a:p>
          <a:p>
            <a:endParaRPr lang="es-ES_tradnl" dirty="0"/>
          </a:p>
        </p:txBody>
      </p:sp>
    </p:spTree>
    <p:extLst>
      <p:ext uri="{BB962C8B-B14F-4D97-AF65-F5344CB8AC3E}">
        <p14:creationId xmlns:p14="http://schemas.microsoft.com/office/powerpoint/2010/main" val="761389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E9AB778-0A51-E249-BDBB-B28440ABB12D}"/>
              </a:ext>
            </a:extLst>
          </p:cNvPr>
          <p:cNvSpPr/>
          <p:nvPr/>
        </p:nvSpPr>
        <p:spPr>
          <a:xfrm>
            <a:off x="700180" y="225725"/>
            <a:ext cx="8040059" cy="716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4987CA08-32D4-7A45-AD20-14F7BFB5DE43}"/>
              </a:ext>
            </a:extLst>
          </p:cNvPr>
          <p:cNvSpPr/>
          <p:nvPr/>
        </p:nvSpPr>
        <p:spPr>
          <a:xfrm>
            <a:off x="334578" y="225725"/>
            <a:ext cx="722897" cy="716278"/>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xmlns="" id="{4A27E79B-EA44-0244-9529-6E91F8750A35}"/>
              </a:ext>
            </a:extLst>
          </p:cNvPr>
          <p:cNvSpPr txBox="1"/>
          <p:nvPr/>
        </p:nvSpPr>
        <p:spPr>
          <a:xfrm>
            <a:off x="487187" y="135615"/>
            <a:ext cx="289912" cy="830997"/>
          </a:xfrm>
          <a:prstGeom prst="rect">
            <a:avLst/>
          </a:prstGeom>
          <a:noFill/>
        </p:spPr>
        <p:txBody>
          <a:bodyPr wrap="square" rtlCol="0">
            <a:spAutoFit/>
          </a:bodyPr>
          <a:lstStyle/>
          <a:p>
            <a:r>
              <a:rPr lang="en-US" sz="4800" b="1" dirty="0">
                <a:solidFill>
                  <a:schemeClr val="accent1"/>
                </a:solidFill>
                <a:latin typeface="FreightSans Pro Semibold" panose="02000606030000020004" pitchFamily="2" charset="0"/>
              </a:rPr>
              <a:t>2</a:t>
            </a:r>
          </a:p>
        </p:txBody>
      </p:sp>
      <p:sp>
        <p:nvSpPr>
          <p:cNvPr id="8" name="TextBox 7">
            <a:extLst>
              <a:ext uri="{FF2B5EF4-FFF2-40B4-BE49-F238E27FC236}">
                <a16:creationId xmlns:a16="http://schemas.microsoft.com/office/drawing/2014/main" xmlns="" id="{320A7E3E-E9A3-3D44-9394-989930DE18D8}"/>
              </a:ext>
            </a:extLst>
          </p:cNvPr>
          <p:cNvSpPr txBox="1"/>
          <p:nvPr/>
        </p:nvSpPr>
        <p:spPr>
          <a:xfrm>
            <a:off x="1059568" y="274114"/>
            <a:ext cx="7680671" cy="553998"/>
          </a:xfrm>
          <a:prstGeom prst="rect">
            <a:avLst/>
          </a:prstGeom>
          <a:noFill/>
          <a:ln>
            <a:noFill/>
          </a:ln>
        </p:spPr>
        <p:txBody>
          <a:bodyPr wrap="square" rtlCol="0">
            <a:spAutoFit/>
          </a:bodyPr>
          <a:lstStyle/>
          <a:p>
            <a:r>
              <a:rPr lang="en-US" sz="3000" b="1" dirty="0">
                <a:solidFill>
                  <a:schemeClr val="bg1"/>
                </a:solidFill>
                <a:latin typeface="FreightSans Pro Semibold" panose="02000606030000020004" pitchFamily="2" charset="0"/>
              </a:rPr>
              <a:t>Stakeholder Communication and Engagement</a:t>
            </a:r>
          </a:p>
        </p:txBody>
      </p:sp>
      <p:sp>
        <p:nvSpPr>
          <p:cNvPr id="9" name="TextBox 8">
            <a:extLst>
              <a:ext uri="{FF2B5EF4-FFF2-40B4-BE49-F238E27FC236}">
                <a16:creationId xmlns:a16="http://schemas.microsoft.com/office/drawing/2014/main" xmlns="" id="{6B88DD31-DA2E-DF40-AC99-6829B36FDA98}"/>
              </a:ext>
            </a:extLst>
          </p:cNvPr>
          <p:cNvSpPr txBox="1"/>
          <p:nvPr/>
        </p:nvSpPr>
        <p:spPr>
          <a:xfrm>
            <a:off x="777099" y="1032113"/>
            <a:ext cx="7963140" cy="461665"/>
          </a:xfrm>
          <a:prstGeom prst="rect">
            <a:avLst/>
          </a:prstGeom>
          <a:noFill/>
        </p:spPr>
        <p:txBody>
          <a:bodyPr wrap="square" rtlCol="0">
            <a:spAutoFit/>
          </a:bodyPr>
          <a:lstStyle/>
          <a:p>
            <a:r>
              <a:rPr lang="en-US" sz="2400" b="1" dirty="0" smtClean="0">
                <a:solidFill>
                  <a:schemeClr val="accent1"/>
                </a:solidFill>
                <a:latin typeface="FreightSans Pro Semibold" panose="02000606030000020004" pitchFamily="2" charset="0"/>
                <a:ea typeface="Cabin"/>
                <a:cs typeface="Cabin"/>
                <a:sym typeface="Cabin"/>
              </a:rPr>
              <a:t>Discussion Questions: </a:t>
            </a:r>
            <a:endParaRPr lang="en-US" sz="2400" b="1" dirty="0">
              <a:solidFill>
                <a:schemeClr val="accent1"/>
              </a:solidFill>
              <a:latin typeface="FreightSans Pro Semibold" panose="02000606030000020004" pitchFamily="2" charset="0"/>
            </a:endParaRPr>
          </a:p>
        </p:txBody>
      </p:sp>
      <p:sp>
        <p:nvSpPr>
          <p:cNvPr id="10" name="Google Shape;4112;p120">
            <a:extLst>
              <a:ext uri="{FF2B5EF4-FFF2-40B4-BE49-F238E27FC236}">
                <a16:creationId xmlns:a16="http://schemas.microsoft.com/office/drawing/2014/main" xmlns="" id="{A9260E50-4824-3F4A-A71A-964846516A29}"/>
              </a:ext>
            </a:extLst>
          </p:cNvPr>
          <p:cNvSpPr txBox="1"/>
          <p:nvPr/>
        </p:nvSpPr>
        <p:spPr>
          <a:xfrm>
            <a:off x="890649" y="1793350"/>
            <a:ext cx="7925701"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sz="2100" b="1" i="1" dirty="0"/>
              <a:t>What do you think about communication and engagement at this school</a:t>
            </a:r>
            <a:r>
              <a:rPr lang="en-US" sz="2100" b="1" i="1" dirty="0" smtClean="0"/>
              <a:t>?</a:t>
            </a:r>
          </a:p>
          <a:p>
            <a:pPr marL="285750" lvl="0" indent="-285750">
              <a:buFont typeface="Arial" panose="020B0604020202020204" pitchFamily="34" charset="0"/>
              <a:buChar char="•"/>
            </a:pPr>
            <a:endParaRPr lang="en-US" sz="2100" dirty="0"/>
          </a:p>
          <a:p>
            <a:pPr marL="285750" lvl="0" indent="-285750">
              <a:buFont typeface="Arial" panose="020B0604020202020204" pitchFamily="34" charset="0"/>
              <a:buChar char="•"/>
            </a:pPr>
            <a:r>
              <a:rPr lang="en-US" sz="2100" b="1" i="1" dirty="0"/>
              <a:t>How can this school improve communication and engagement</a:t>
            </a:r>
            <a:r>
              <a:rPr lang="en-US" sz="2100" b="1" i="1" dirty="0" smtClean="0"/>
              <a:t>?</a:t>
            </a:r>
          </a:p>
          <a:p>
            <a:pPr marL="285750" lvl="0" indent="-285750">
              <a:buFont typeface="Arial" panose="020B0604020202020204" pitchFamily="34" charset="0"/>
              <a:buChar char="•"/>
            </a:pPr>
            <a:endParaRPr lang="en-US" sz="2100" dirty="0"/>
          </a:p>
          <a:p>
            <a:pPr marL="285750" lvl="0" indent="-285750">
              <a:buFont typeface="Arial" panose="020B0604020202020204" pitchFamily="34" charset="0"/>
              <a:buChar char="•"/>
            </a:pPr>
            <a:r>
              <a:rPr lang="en-US" sz="2100" b="1" i="1" dirty="0"/>
              <a:t>What does this school do to help families feel engaged and communicated with well</a:t>
            </a:r>
            <a:r>
              <a:rPr lang="en-US" sz="2100" b="1" i="1" dirty="0" smtClean="0"/>
              <a:t>?</a:t>
            </a:r>
          </a:p>
          <a:p>
            <a:pPr marL="285750" lvl="0" indent="-285750">
              <a:buFont typeface="Arial" panose="020B0604020202020204" pitchFamily="34" charset="0"/>
              <a:buChar char="•"/>
            </a:pPr>
            <a:endParaRPr lang="en-US" sz="2100" dirty="0"/>
          </a:p>
          <a:p>
            <a:pPr marL="285750" lvl="0" indent="-285750">
              <a:buFont typeface="Arial" panose="020B0604020202020204" pitchFamily="34" charset="0"/>
              <a:buChar char="•"/>
            </a:pPr>
            <a:r>
              <a:rPr lang="en-US" sz="2100" b="1" i="1" dirty="0"/>
              <a:t>Based on our earlier discussion about LCAP services and activities, what communication and engagement items do you feel are missing from our school actions and strategies</a:t>
            </a:r>
            <a:r>
              <a:rPr lang="en-US" sz="2100" b="1" i="1" dirty="0" smtClean="0"/>
              <a:t>?</a:t>
            </a:r>
            <a:endParaRPr lang="en-US" sz="2100" dirty="0"/>
          </a:p>
        </p:txBody>
      </p:sp>
      <p:pic>
        <p:nvPicPr>
          <p:cNvPr id="11" name="Google Shape;4086;p119">
            <a:extLst>
              <a:ext uri="{FF2B5EF4-FFF2-40B4-BE49-F238E27FC236}">
                <a16:creationId xmlns:a16="http://schemas.microsoft.com/office/drawing/2014/main" xmlns="" id="{4D70B666-289F-804E-BC26-51A0430B5178}"/>
              </a:ext>
            </a:extLst>
          </p:cNvPr>
          <p:cNvPicPr preferRelativeResize="0"/>
          <p:nvPr/>
        </p:nvPicPr>
        <p:blipFill rotWithShape="1">
          <a:blip r:embed="rId2">
            <a:alphaModFix/>
          </a:blip>
          <a:srcRect/>
          <a:stretch/>
        </p:blipFill>
        <p:spPr>
          <a:xfrm>
            <a:off x="17411" y="6440060"/>
            <a:ext cx="4767485" cy="262151"/>
          </a:xfrm>
          <a:prstGeom prst="rect">
            <a:avLst/>
          </a:prstGeom>
          <a:noFill/>
          <a:ln>
            <a:noFill/>
          </a:ln>
        </p:spPr>
      </p:pic>
    </p:spTree>
    <p:extLst>
      <p:ext uri="{BB962C8B-B14F-4D97-AF65-F5344CB8AC3E}">
        <p14:creationId xmlns:p14="http://schemas.microsoft.com/office/powerpoint/2010/main" val="2614982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E9AB778-0A51-E249-BDBB-B28440ABB12D}"/>
              </a:ext>
            </a:extLst>
          </p:cNvPr>
          <p:cNvSpPr/>
          <p:nvPr/>
        </p:nvSpPr>
        <p:spPr>
          <a:xfrm>
            <a:off x="700180" y="225725"/>
            <a:ext cx="8040059" cy="716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4987CA08-32D4-7A45-AD20-14F7BFB5DE43}"/>
              </a:ext>
            </a:extLst>
          </p:cNvPr>
          <p:cNvSpPr/>
          <p:nvPr/>
        </p:nvSpPr>
        <p:spPr>
          <a:xfrm>
            <a:off x="334578" y="225725"/>
            <a:ext cx="722897" cy="716278"/>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xmlns="" id="{4A27E79B-EA44-0244-9529-6E91F8750A35}"/>
              </a:ext>
            </a:extLst>
          </p:cNvPr>
          <p:cNvSpPr txBox="1"/>
          <p:nvPr/>
        </p:nvSpPr>
        <p:spPr>
          <a:xfrm>
            <a:off x="487187" y="135615"/>
            <a:ext cx="289912" cy="830997"/>
          </a:xfrm>
          <a:prstGeom prst="rect">
            <a:avLst/>
          </a:prstGeom>
          <a:noFill/>
        </p:spPr>
        <p:txBody>
          <a:bodyPr wrap="square" rtlCol="0">
            <a:spAutoFit/>
          </a:bodyPr>
          <a:lstStyle/>
          <a:p>
            <a:r>
              <a:rPr lang="en-US" sz="4800" b="1" dirty="0">
                <a:solidFill>
                  <a:schemeClr val="accent1"/>
                </a:solidFill>
                <a:latin typeface="FreightSans Pro Semibold" panose="02000606030000020004" pitchFamily="2" charset="0"/>
              </a:rPr>
              <a:t>2</a:t>
            </a:r>
          </a:p>
        </p:txBody>
      </p:sp>
      <p:sp>
        <p:nvSpPr>
          <p:cNvPr id="8" name="TextBox 7">
            <a:extLst>
              <a:ext uri="{FF2B5EF4-FFF2-40B4-BE49-F238E27FC236}">
                <a16:creationId xmlns:a16="http://schemas.microsoft.com/office/drawing/2014/main" xmlns="" id="{320A7E3E-E9A3-3D44-9394-989930DE18D8}"/>
              </a:ext>
            </a:extLst>
          </p:cNvPr>
          <p:cNvSpPr txBox="1"/>
          <p:nvPr/>
        </p:nvSpPr>
        <p:spPr>
          <a:xfrm>
            <a:off x="1059568" y="274114"/>
            <a:ext cx="7680671" cy="553998"/>
          </a:xfrm>
          <a:prstGeom prst="rect">
            <a:avLst/>
          </a:prstGeom>
          <a:noFill/>
          <a:ln>
            <a:noFill/>
          </a:ln>
        </p:spPr>
        <p:txBody>
          <a:bodyPr wrap="square" rtlCol="0">
            <a:spAutoFit/>
          </a:bodyPr>
          <a:lstStyle/>
          <a:p>
            <a:r>
              <a:rPr lang="es-ES_tradnl" sz="3000" b="1" dirty="0">
                <a:solidFill>
                  <a:schemeClr val="bg1"/>
                </a:solidFill>
                <a:latin typeface="FreightSans Pro Semibold" panose="02000606030000020004" pitchFamily="2" charset="0"/>
              </a:rPr>
              <a:t>Comunicación y participación de los colaboradores</a:t>
            </a:r>
          </a:p>
        </p:txBody>
      </p:sp>
      <p:sp>
        <p:nvSpPr>
          <p:cNvPr id="9" name="TextBox 8">
            <a:extLst>
              <a:ext uri="{FF2B5EF4-FFF2-40B4-BE49-F238E27FC236}">
                <a16:creationId xmlns:a16="http://schemas.microsoft.com/office/drawing/2014/main" xmlns="" id="{6B88DD31-DA2E-DF40-AC99-6829B36FDA98}"/>
              </a:ext>
            </a:extLst>
          </p:cNvPr>
          <p:cNvSpPr txBox="1"/>
          <p:nvPr/>
        </p:nvSpPr>
        <p:spPr>
          <a:xfrm>
            <a:off x="777099" y="1032113"/>
            <a:ext cx="7963140" cy="461665"/>
          </a:xfrm>
          <a:prstGeom prst="rect">
            <a:avLst/>
          </a:prstGeom>
          <a:noFill/>
        </p:spPr>
        <p:txBody>
          <a:bodyPr wrap="square" rtlCol="0">
            <a:spAutoFit/>
          </a:bodyPr>
          <a:lstStyle/>
          <a:p>
            <a:r>
              <a:rPr lang="es-ES_tradnl" sz="2400" b="1" dirty="0">
                <a:solidFill>
                  <a:schemeClr val="accent1"/>
                </a:solidFill>
                <a:latin typeface="FreightSans Pro Semibold" panose="02000606030000020004" pitchFamily="2" charset="0"/>
                <a:ea typeface="Cabin"/>
                <a:cs typeface="Cabin"/>
                <a:sym typeface="Cabin"/>
              </a:rPr>
              <a:t>Preguntas de discusión</a:t>
            </a:r>
            <a:r>
              <a:rPr lang="es-ES_tradnl" sz="2400" b="1" dirty="0" smtClean="0">
                <a:solidFill>
                  <a:schemeClr val="accent1"/>
                </a:solidFill>
                <a:latin typeface="FreightSans Pro Semibold" panose="02000606030000020004" pitchFamily="2" charset="0"/>
                <a:ea typeface="Cabin"/>
                <a:cs typeface="Cabin"/>
                <a:sym typeface="Cabin"/>
              </a:rPr>
              <a:t>:</a:t>
            </a:r>
            <a:endParaRPr lang="es-ES_tradnl" sz="2400" b="1" dirty="0">
              <a:solidFill>
                <a:schemeClr val="accent1"/>
              </a:solidFill>
              <a:latin typeface="FreightSans Pro Semibold" panose="02000606030000020004" pitchFamily="2" charset="0"/>
              <a:ea typeface="Cabin"/>
              <a:cs typeface="Cabin"/>
            </a:endParaRPr>
          </a:p>
        </p:txBody>
      </p:sp>
      <p:sp>
        <p:nvSpPr>
          <p:cNvPr id="10" name="Google Shape;4112;p120">
            <a:extLst>
              <a:ext uri="{FF2B5EF4-FFF2-40B4-BE49-F238E27FC236}">
                <a16:creationId xmlns:a16="http://schemas.microsoft.com/office/drawing/2014/main" xmlns="" id="{A9260E50-4824-3F4A-A71A-964846516A29}"/>
              </a:ext>
            </a:extLst>
          </p:cNvPr>
          <p:cNvSpPr txBox="1"/>
          <p:nvPr/>
        </p:nvSpPr>
        <p:spPr>
          <a:xfrm>
            <a:off x="890649" y="1793350"/>
            <a:ext cx="7925701"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s-ES_tradnl" sz="2000" b="1" i="1" dirty="0"/>
              <a:t>¿Qué piensa sobre la comunicación y participación en esta escuela</a:t>
            </a:r>
            <a:r>
              <a:rPr lang="es-ES_tradnl" sz="2000" b="1" i="1" dirty="0" smtClean="0"/>
              <a:t>?</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s-ES_tradnl" sz="2000" b="1" i="1" dirty="0"/>
              <a:t>¿Cómo puede esta escuela mejorar la comunicación y participación</a:t>
            </a:r>
            <a:r>
              <a:rPr lang="es-ES_tradnl" sz="2000" b="1" i="1" dirty="0" smtClean="0"/>
              <a:t>?</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s-ES_tradnl" sz="2000" b="1" i="1" dirty="0"/>
              <a:t>¿Qué hace esta escuela para ayudar a las familias a sentir que se comunican y participan con ellas</a:t>
            </a:r>
            <a:r>
              <a:rPr lang="es-ES_tradnl" sz="2000" b="1" i="1" dirty="0" smtClean="0"/>
              <a:t>?</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s-ES_tradnl" sz="2000" b="1" i="1" dirty="0"/>
              <a:t>Basado en nuestra conversación previa sobre servicios y actividades de </a:t>
            </a:r>
            <a:r>
              <a:rPr lang="es-ES_tradnl" sz="2000" b="1" dirty="0"/>
              <a:t>LCAP</a:t>
            </a:r>
            <a:r>
              <a:rPr lang="es-ES_tradnl" sz="2000" b="1" i="1" dirty="0"/>
              <a:t>, ¿qué puntos de comunicación y participación siente que faltan en nuestras estrategias y medidas escolares?</a:t>
            </a:r>
            <a:endParaRPr lang="en-US" sz="2000" dirty="0"/>
          </a:p>
          <a:p>
            <a:pPr marL="50800" lvl="0">
              <a:spcBef>
                <a:spcPts val="100"/>
              </a:spcBef>
              <a:buClr>
                <a:schemeClr val="dk1"/>
              </a:buClr>
              <a:buSzPts val="2400"/>
            </a:pPr>
            <a:endParaRPr lang="en-US" sz="2400" dirty="0">
              <a:solidFill>
                <a:schemeClr val="dk1"/>
              </a:solidFill>
              <a:latin typeface="FreightSans Pro Book" panose="02000606030000020004" pitchFamily="2" charset="0"/>
            </a:endParaRPr>
          </a:p>
        </p:txBody>
      </p:sp>
      <p:pic>
        <p:nvPicPr>
          <p:cNvPr id="11" name="Google Shape;4086;p119">
            <a:extLst>
              <a:ext uri="{FF2B5EF4-FFF2-40B4-BE49-F238E27FC236}">
                <a16:creationId xmlns:a16="http://schemas.microsoft.com/office/drawing/2014/main" xmlns="" id="{4D70B666-289F-804E-BC26-51A0430B5178}"/>
              </a:ext>
            </a:extLst>
          </p:cNvPr>
          <p:cNvPicPr preferRelativeResize="0"/>
          <p:nvPr/>
        </p:nvPicPr>
        <p:blipFill rotWithShape="1">
          <a:blip r:embed="rId2">
            <a:alphaModFix/>
          </a:blip>
          <a:srcRect/>
          <a:stretch/>
        </p:blipFill>
        <p:spPr>
          <a:xfrm>
            <a:off x="17411" y="6440060"/>
            <a:ext cx="4767485" cy="262151"/>
          </a:xfrm>
          <a:prstGeom prst="rect">
            <a:avLst/>
          </a:prstGeom>
          <a:noFill/>
          <a:ln>
            <a:noFill/>
          </a:ln>
        </p:spPr>
      </p:pic>
    </p:spTree>
    <p:extLst>
      <p:ext uri="{BB962C8B-B14F-4D97-AF65-F5344CB8AC3E}">
        <p14:creationId xmlns:p14="http://schemas.microsoft.com/office/powerpoint/2010/main" val="161680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7"/>
        <p:cNvGrpSpPr/>
        <p:nvPr/>
      </p:nvGrpSpPr>
      <p:grpSpPr>
        <a:xfrm>
          <a:off x="0" y="0"/>
          <a:ext cx="0" cy="0"/>
          <a:chOff x="0" y="0"/>
          <a:chExt cx="0" cy="0"/>
        </a:xfrm>
      </p:grpSpPr>
      <p:sp>
        <p:nvSpPr>
          <p:cNvPr id="4119" name="Google Shape;4119;p121"/>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20" name="Google Shape;4120;p121"/>
          <p:cNvPicPr preferRelativeResize="0"/>
          <p:nvPr/>
        </p:nvPicPr>
        <p:blipFill rotWithShape="1">
          <a:blip r:embed="rId3">
            <a:alphaModFix/>
          </a:blip>
          <a:srcRect/>
          <a:stretch/>
        </p:blipFill>
        <p:spPr>
          <a:xfrm>
            <a:off x="5055" y="6440060"/>
            <a:ext cx="4767485" cy="262151"/>
          </a:xfrm>
          <a:prstGeom prst="rect">
            <a:avLst/>
          </a:prstGeom>
          <a:noFill/>
          <a:ln>
            <a:noFill/>
          </a:ln>
        </p:spPr>
      </p:pic>
      <p:sp>
        <p:nvSpPr>
          <p:cNvPr id="4132" name="Google Shape;4132;p121"/>
          <p:cNvSpPr txBox="1"/>
          <p:nvPr/>
        </p:nvSpPr>
        <p:spPr>
          <a:xfrm>
            <a:off x="817801" y="1793350"/>
            <a:ext cx="7998548"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sz="2200" b="1" i="1" dirty="0"/>
              <a:t>What do you think about safety and wellness at this school</a:t>
            </a:r>
            <a:r>
              <a:rPr lang="en-US" sz="2200" b="1" i="1" dirty="0" smtClean="0"/>
              <a:t>?</a:t>
            </a:r>
          </a:p>
          <a:p>
            <a:pPr marL="285750" lvl="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b="1" i="1" dirty="0"/>
              <a:t>How can this school improve safety and wellness</a:t>
            </a:r>
            <a:r>
              <a:rPr lang="en-US" sz="2200" b="1" i="1" dirty="0" smtClean="0"/>
              <a:t>?</a:t>
            </a:r>
          </a:p>
          <a:p>
            <a:pPr marL="285750" lvl="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b="1" i="1" dirty="0"/>
              <a:t>What does this school do to help families and students feel safe and well</a:t>
            </a:r>
            <a:r>
              <a:rPr lang="en-US" sz="2200" b="1" i="1" dirty="0" smtClean="0"/>
              <a:t>?</a:t>
            </a:r>
          </a:p>
          <a:p>
            <a:pPr marL="285750" lvl="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i="1" dirty="0"/>
              <a:t>Based on our earlier discussion about LCAP services and activities, what safety and wellness items do you feel are missing from our school actions and strategies?</a:t>
            </a:r>
            <a:endParaRPr lang="en-US" sz="2200" dirty="0">
              <a:solidFill>
                <a:schemeClr val="dk1"/>
              </a:solidFill>
              <a:latin typeface="FreightSans Pro Book" panose="02000606030000020004" pitchFamily="2" charset="0"/>
            </a:endParaRPr>
          </a:p>
        </p:txBody>
      </p:sp>
      <p:sp>
        <p:nvSpPr>
          <p:cNvPr id="18" name="Rectangle 17">
            <a:extLst>
              <a:ext uri="{FF2B5EF4-FFF2-40B4-BE49-F238E27FC236}">
                <a16:creationId xmlns:a16="http://schemas.microsoft.com/office/drawing/2014/main" xmlns="" id="{94F5BA79-CA3C-8141-B8A5-F36C8FC005DF}"/>
              </a:ext>
            </a:extLst>
          </p:cNvPr>
          <p:cNvSpPr/>
          <p:nvPr/>
        </p:nvSpPr>
        <p:spPr>
          <a:xfrm>
            <a:off x="665950" y="262115"/>
            <a:ext cx="8150400" cy="716278"/>
          </a:xfrm>
          <a:prstGeom prst="rect">
            <a:avLst/>
          </a:prstGeom>
          <a:solidFill>
            <a:srgbClr val="00B6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3BE0F50C-373A-3547-8400-2C0BFFDAA9B6}"/>
              </a:ext>
            </a:extLst>
          </p:cNvPr>
          <p:cNvSpPr/>
          <p:nvPr/>
        </p:nvSpPr>
        <p:spPr>
          <a:xfrm>
            <a:off x="300348" y="262115"/>
            <a:ext cx="722897" cy="716278"/>
          </a:xfrm>
          <a:prstGeom prst="ellipse">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20" name="TextBox 19">
            <a:extLst>
              <a:ext uri="{FF2B5EF4-FFF2-40B4-BE49-F238E27FC236}">
                <a16:creationId xmlns:a16="http://schemas.microsoft.com/office/drawing/2014/main" xmlns="" id="{FAC96A7E-9A1E-0A4C-9504-04F74063D5AB}"/>
              </a:ext>
            </a:extLst>
          </p:cNvPr>
          <p:cNvSpPr txBox="1"/>
          <p:nvPr/>
        </p:nvSpPr>
        <p:spPr>
          <a:xfrm>
            <a:off x="433466" y="106414"/>
            <a:ext cx="289912" cy="830997"/>
          </a:xfrm>
          <a:prstGeom prst="rect">
            <a:avLst/>
          </a:prstGeom>
          <a:noFill/>
        </p:spPr>
        <p:txBody>
          <a:bodyPr wrap="square" rtlCol="0">
            <a:spAutoFit/>
          </a:bodyPr>
          <a:lstStyle/>
          <a:p>
            <a:r>
              <a:rPr lang="en-US" sz="4800" b="1" dirty="0">
                <a:solidFill>
                  <a:srgbClr val="00B0F0"/>
                </a:solidFill>
                <a:latin typeface="FreightSans Pro Semibold" panose="02000606030000020004" pitchFamily="2" charset="0"/>
              </a:rPr>
              <a:t>3</a:t>
            </a:r>
          </a:p>
        </p:txBody>
      </p:sp>
      <p:sp>
        <p:nvSpPr>
          <p:cNvPr id="21" name="TextBox 20">
            <a:extLst>
              <a:ext uri="{FF2B5EF4-FFF2-40B4-BE49-F238E27FC236}">
                <a16:creationId xmlns:a16="http://schemas.microsoft.com/office/drawing/2014/main" xmlns="" id="{FDFBB96F-D665-F844-B336-D8DDD34FF74D}"/>
              </a:ext>
            </a:extLst>
          </p:cNvPr>
          <p:cNvSpPr txBox="1"/>
          <p:nvPr/>
        </p:nvSpPr>
        <p:spPr>
          <a:xfrm>
            <a:off x="1023245" y="332338"/>
            <a:ext cx="7655523" cy="553998"/>
          </a:xfrm>
          <a:prstGeom prst="rect">
            <a:avLst/>
          </a:prstGeom>
          <a:noFill/>
        </p:spPr>
        <p:txBody>
          <a:bodyPr wrap="square" rtlCol="0">
            <a:spAutoFit/>
          </a:bodyPr>
          <a:lstStyle/>
          <a:p>
            <a:r>
              <a:rPr lang="en-US" sz="3000" b="1" dirty="0">
                <a:solidFill>
                  <a:schemeClr val="bg1"/>
                </a:solidFill>
                <a:latin typeface="FreightSans Pro Semibold" panose="02000606030000020004" pitchFamily="2" charset="0"/>
              </a:rPr>
              <a:t>Safety and Wellness</a:t>
            </a:r>
          </a:p>
        </p:txBody>
      </p:sp>
      <p:sp>
        <p:nvSpPr>
          <p:cNvPr id="22" name="TextBox 21">
            <a:extLst>
              <a:ext uri="{FF2B5EF4-FFF2-40B4-BE49-F238E27FC236}">
                <a16:creationId xmlns:a16="http://schemas.microsoft.com/office/drawing/2014/main" xmlns="" id="{AA8027F3-565B-1245-8F9F-01637E60AB37}"/>
              </a:ext>
            </a:extLst>
          </p:cNvPr>
          <p:cNvSpPr txBox="1"/>
          <p:nvPr/>
        </p:nvSpPr>
        <p:spPr>
          <a:xfrm>
            <a:off x="817800" y="1042037"/>
            <a:ext cx="7998549" cy="461665"/>
          </a:xfrm>
          <a:prstGeom prst="rect">
            <a:avLst/>
          </a:prstGeom>
          <a:noFill/>
        </p:spPr>
        <p:txBody>
          <a:bodyPr wrap="square" rtlCol="0">
            <a:spAutoFit/>
          </a:bodyPr>
          <a:lstStyle/>
          <a:p>
            <a:r>
              <a:rPr lang="en-US" sz="2400" b="1" dirty="0" smtClean="0">
                <a:solidFill>
                  <a:srgbClr val="00B0F0"/>
                </a:solidFill>
                <a:latin typeface="FreightSans Pro Semibold" panose="02000606030000020004" pitchFamily="2" charset="0"/>
                <a:ea typeface="Cabin"/>
                <a:cs typeface="Cabin"/>
                <a:sym typeface="Cabin"/>
              </a:rPr>
              <a:t>Discussion Questions:</a:t>
            </a:r>
            <a:endParaRPr lang="en-US" sz="2400" b="1" dirty="0">
              <a:solidFill>
                <a:srgbClr val="00B0F0"/>
              </a:solidFill>
              <a:latin typeface="FreightSans Pro Semibold" panose="02000606030000020004" pitchFamily="2" charset="0"/>
            </a:endParaRPr>
          </a:p>
        </p:txBody>
      </p:sp>
    </p:spTree>
    <p:extLst>
      <p:ext uri="{BB962C8B-B14F-4D97-AF65-F5344CB8AC3E}">
        <p14:creationId xmlns:p14="http://schemas.microsoft.com/office/powerpoint/2010/main" val="2831568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26C8C-8A5D-EE47-AB17-6E0855D03CF0}"/>
              </a:ext>
            </a:extLst>
          </p:cNvPr>
          <p:cNvSpPr>
            <a:spLocks noGrp="1"/>
          </p:cNvSpPr>
          <p:nvPr>
            <p:ph type="title"/>
          </p:nvPr>
        </p:nvSpPr>
        <p:spPr/>
        <p:txBody>
          <a:bodyPr/>
          <a:lstStyle/>
          <a:p>
            <a:r>
              <a:rPr lang="es-ES_tradnl" sz="4000" b="1" noProof="0" dirty="0">
                <a:solidFill>
                  <a:srgbClr val="3F3F3F"/>
                </a:solidFill>
                <a:latin typeface="FreightSans Pro Semibold" panose="02000606030000020004" pitchFamily="2" charset="0"/>
              </a:rPr>
              <a:t>RESULTADOS DE HOY</a:t>
            </a:r>
            <a:endParaRPr lang="es-ES_tradnl" sz="4000" noProof="0" dirty="0"/>
          </a:p>
        </p:txBody>
      </p:sp>
      <p:sp>
        <p:nvSpPr>
          <p:cNvPr id="5" name="Rectangle 4">
            <a:extLst>
              <a:ext uri="{FF2B5EF4-FFF2-40B4-BE49-F238E27FC236}">
                <a16:creationId xmlns:a16="http://schemas.microsoft.com/office/drawing/2014/main" xmlns="" id="{E55A3BB1-0EDC-A94F-87EE-C34126F6F2B3}"/>
              </a:ext>
            </a:extLst>
          </p:cNvPr>
          <p:cNvSpPr/>
          <p:nvPr/>
        </p:nvSpPr>
        <p:spPr>
          <a:xfrm>
            <a:off x="2450771" y="1487090"/>
            <a:ext cx="5840737" cy="867930"/>
          </a:xfrm>
          <a:prstGeom prst="rect">
            <a:avLst/>
          </a:prstGeom>
        </p:spPr>
        <p:txBody>
          <a:bodyPr wrap="square">
            <a:spAutoFit/>
          </a:bodyPr>
          <a:lstStyle/>
          <a:p>
            <a:pPr lvl="1">
              <a:lnSpc>
                <a:spcPct val="90000"/>
              </a:lnSpc>
              <a:buClr>
                <a:schemeClr val="dk1"/>
              </a:buClr>
              <a:buSzPts val="2800"/>
            </a:pPr>
            <a:r>
              <a:rPr lang="es-ES_tradnl" sz="2800" dirty="0">
                <a:solidFill>
                  <a:schemeClr val="dk1"/>
                </a:solidFill>
                <a:latin typeface="FreightSans Pro Book" panose="02000606030000020004" pitchFamily="2" charset="0"/>
                <a:ea typeface="Cabin"/>
                <a:cs typeface="Cabin"/>
                <a:sym typeface="Cabin"/>
              </a:rPr>
              <a:t>Entender mejor el Plan de Rendición de Cuentas con Control Local (</a:t>
            </a:r>
            <a:r>
              <a:rPr lang="es-ES_tradnl" sz="2800" i="1" dirty="0">
                <a:solidFill>
                  <a:schemeClr val="dk1"/>
                </a:solidFill>
                <a:latin typeface="FreightSans Pro Book" panose="02000606030000020004" pitchFamily="2" charset="0"/>
                <a:ea typeface="Cabin"/>
                <a:cs typeface="Cabin"/>
                <a:sym typeface="Cabin"/>
              </a:rPr>
              <a:t>LCAP</a:t>
            </a:r>
            <a:r>
              <a:rPr lang="es-ES_tradnl" sz="2800" dirty="0">
                <a:solidFill>
                  <a:schemeClr val="dk1"/>
                </a:solidFill>
                <a:latin typeface="FreightSans Pro Book" panose="02000606030000020004" pitchFamily="2" charset="0"/>
                <a:ea typeface="Cabin"/>
                <a:cs typeface="Cabin"/>
                <a:sym typeface="Cabin"/>
              </a:rPr>
              <a:t>)</a:t>
            </a:r>
          </a:p>
        </p:txBody>
      </p:sp>
      <p:sp>
        <p:nvSpPr>
          <p:cNvPr id="6" name="Rectangle 5">
            <a:extLst>
              <a:ext uri="{FF2B5EF4-FFF2-40B4-BE49-F238E27FC236}">
                <a16:creationId xmlns:a16="http://schemas.microsoft.com/office/drawing/2014/main" xmlns="" id="{A7D5A20F-2A6D-C047-A736-6CC40A8E1315}"/>
              </a:ext>
            </a:extLst>
          </p:cNvPr>
          <p:cNvSpPr/>
          <p:nvPr/>
        </p:nvSpPr>
        <p:spPr>
          <a:xfrm>
            <a:off x="2450771" y="3067392"/>
            <a:ext cx="5840737" cy="1255728"/>
          </a:xfrm>
          <a:prstGeom prst="rect">
            <a:avLst/>
          </a:prstGeom>
        </p:spPr>
        <p:txBody>
          <a:bodyPr wrap="square">
            <a:spAutoFit/>
          </a:bodyPr>
          <a:lstStyle/>
          <a:p>
            <a:pPr lvl="1">
              <a:lnSpc>
                <a:spcPct val="90000"/>
              </a:lnSpc>
              <a:buClr>
                <a:schemeClr val="dk1"/>
              </a:buClr>
              <a:buSzPts val="2800"/>
            </a:pPr>
            <a:r>
              <a:rPr lang="es-ES_tradnl" sz="2800" dirty="0">
                <a:solidFill>
                  <a:schemeClr val="dk1"/>
                </a:solidFill>
                <a:latin typeface="FreightSans Pro Book" panose="02000606030000020004" pitchFamily="2" charset="0"/>
                <a:ea typeface="Cabin"/>
                <a:cs typeface="Cabin"/>
                <a:sym typeface="Cabin"/>
              </a:rPr>
              <a:t>Repasar las metas, medidas, datos y progreso de </a:t>
            </a:r>
            <a:r>
              <a:rPr lang="es-ES_tradnl" sz="2800" dirty="0" smtClean="0">
                <a:solidFill>
                  <a:schemeClr val="tx1"/>
                </a:solidFill>
                <a:latin typeface="FreightSans Pro Book" panose="02000606030000020004" pitchFamily="2" charset="0"/>
                <a:ea typeface="Cabin"/>
                <a:cs typeface="Cabin"/>
                <a:sym typeface="Cabin"/>
              </a:rPr>
              <a:t>Secundaria </a:t>
            </a:r>
            <a:r>
              <a:rPr lang="es-ES_tradnl" sz="2800" dirty="0" err="1" smtClean="0">
                <a:solidFill>
                  <a:schemeClr val="tx1"/>
                </a:solidFill>
                <a:latin typeface="FreightSans Pro Book" panose="02000606030000020004" pitchFamily="2" charset="0"/>
                <a:ea typeface="Cabin"/>
                <a:cs typeface="Cabin"/>
                <a:sym typeface="Cabin"/>
              </a:rPr>
              <a:t>Lathrop</a:t>
            </a:r>
            <a:r>
              <a:rPr lang="es-ES_tradnl" sz="2800" dirty="0" smtClean="0">
                <a:solidFill>
                  <a:schemeClr val="tx1"/>
                </a:solidFill>
                <a:latin typeface="FreightSans Pro Book" panose="02000606030000020004" pitchFamily="2" charset="0"/>
                <a:ea typeface="Cabin"/>
                <a:cs typeface="Cabin"/>
                <a:sym typeface="Cabin"/>
              </a:rPr>
              <a:t> </a:t>
            </a:r>
            <a:r>
              <a:rPr lang="es-ES_tradnl" sz="2800" dirty="0">
                <a:solidFill>
                  <a:schemeClr val="dk1"/>
                </a:solidFill>
                <a:latin typeface="FreightSans Pro Book" panose="02000606030000020004" pitchFamily="2" charset="0"/>
                <a:ea typeface="Cabin"/>
                <a:cs typeface="Cabin"/>
                <a:sym typeface="Cabin"/>
              </a:rPr>
              <a:t>en el </a:t>
            </a:r>
            <a:r>
              <a:rPr lang="es-ES_tradnl" sz="2800" i="1" dirty="0">
                <a:solidFill>
                  <a:schemeClr val="dk1"/>
                </a:solidFill>
                <a:latin typeface="FreightSans Pro Book" panose="02000606030000020004" pitchFamily="2" charset="0"/>
                <a:ea typeface="Cabin"/>
                <a:cs typeface="Cabin"/>
                <a:sym typeface="Cabin"/>
              </a:rPr>
              <a:t>LCAP</a:t>
            </a:r>
            <a:r>
              <a:rPr lang="es-ES_tradnl" sz="2800" dirty="0">
                <a:solidFill>
                  <a:schemeClr val="dk1"/>
                </a:solidFill>
                <a:latin typeface="FreightSans Pro Book" panose="02000606030000020004" pitchFamily="2" charset="0"/>
                <a:ea typeface="Cabin"/>
                <a:cs typeface="Cabin"/>
                <a:sym typeface="Cabin"/>
              </a:rPr>
              <a:t> actual</a:t>
            </a:r>
          </a:p>
        </p:txBody>
      </p:sp>
      <p:sp>
        <p:nvSpPr>
          <p:cNvPr id="7" name="Rectangle 6">
            <a:extLst>
              <a:ext uri="{FF2B5EF4-FFF2-40B4-BE49-F238E27FC236}">
                <a16:creationId xmlns:a16="http://schemas.microsoft.com/office/drawing/2014/main" xmlns="" id="{B1658EA5-6281-DC42-AA5D-DD8C3B55A9CF}"/>
              </a:ext>
            </a:extLst>
          </p:cNvPr>
          <p:cNvSpPr/>
          <p:nvPr/>
        </p:nvSpPr>
        <p:spPr>
          <a:xfrm>
            <a:off x="2450771" y="4645835"/>
            <a:ext cx="5840737" cy="1200329"/>
          </a:xfrm>
          <a:prstGeom prst="rect">
            <a:avLst/>
          </a:prstGeom>
        </p:spPr>
        <p:txBody>
          <a:bodyPr wrap="square">
            <a:spAutoFit/>
          </a:bodyPr>
          <a:lstStyle/>
          <a:p>
            <a:pPr marL="12700" lvl="1">
              <a:lnSpc>
                <a:spcPct val="90000"/>
              </a:lnSpc>
              <a:buClr>
                <a:schemeClr val="dk1"/>
              </a:buClr>
              <a:buSzPts val="2600"/>
            </a:pPr>
            <a:r>
              <a:rPr lang="es-ES_tradnl" sz="2600" dirty="0">
                <a:solidFill>
                  <a:schemeClr val="dk1"/>
                </a:solidFill>
                <a:latin typeface="FreightSans Pro Book" panose="02000606030000020004" pitchFamily="2" charset="0"/>
                <a:ea typeface="Cabin"/>
                <a:cs typeface="Cabin"/>
                <a:sym typeface="Cabin"/>
              </a:rPr>
              <a:t>Participar en control local al opinar sobre los programas estudiantiles y decisiones de fondos en </a:t>
            </a:r>
            <a:r>
              <a:rPr lang="es-ES_tradnl" sz="2600" dirty="0" smtClean="0">
                <a:solidFill>
                  <a:schemeClr val="tx1"/>
                </a:solidFill>
                <a:latin typeface="FreightSans Pro Book" panose="02000606030000020004" pitchFamily="2" charset="0"/>
                <a:ea typeface="Cabin"/>
                <a:cs typeface="Cabin"/>
                <a:sym typeface="Cabin"/>
              </a:rPr>
              <a:t>Secundaria </a:t>
            </a:r>
            <a:r>
              <a:rPr lang="es-ES_tradnl" sz="2600" dirty="0" err="1" smtClean="0">
                <a:solidFill>
                  <a:schemeClr val="tx1"/>
                </a:solidFill>
                <a:latin typeface="FreightSans Pro Book" panose="02000606030000020004" pitchFamily="2" charset="0"/>
                <a:ea typeface="Cabin"/>
                <a:cs typeface="Cabin"/>
                <a:sym typeface="Cabin"/>
              </a:rPr>
              <a:t>Lathrop</a:t>
            </a:r>
            <a:endParaRPr lang="es-ES_tradnl" sz="2600" dirty="0">
              <a:solidFill>
                <a:schemeClr val="tx1"/>
              </a:solidFill>
              <a:latin typeface="FreightSans Pro Book" panose="02000606030000020004" pitchFamily="2" charset="0"/>
              <a:ea typeface="Cabin"/>
              <a:cs typeface="Cabin"/>
              <a:sym typeface="Cabin"/>
            </a:endParaRPr>
          </a:p>
        </p:txBody>
      </p:sp>
      <p:pic>
        <p:nvPicPr>
          <p:cNvPr id="8" name="Google Shape;3931;p109">
            <a:extLst>
              <a:ext uri="{FF2B5EF4-FFF2-40B4-BE49-F238E27FC236}">
                <a16:creationId xmlns:a16="http://schemas.microsoft.com/office/drawing/2014/main" xmlns="" id="{47D336AD-1408-9346-A71D-0BAF9232AD91}"/>
              </a:ext>
            </a:extLst>
          </p:cNvPr>
          <p:cNvPicPr preferRelativeResize="0"/>
          <p:nvPr/>
        </p:nvPicPr>
        <p:blipFill rotWithShape="1">
          <a:blip r:embed="rId2">
            <a:alphaModFix/>
          </a:blip>
          <a:srcRect/>
          <a:stretch/>
        </p:blipFill>
        <p:spPr>
          <a:xfrm>
            <a:off x="0" y="6461904"/>
            <a:ext cx="4767485" cy="262151"/>
          </a:xfrm>
          <a:prstGeom prst="rect">
            <a:avLst/>
          </a:prstGeom>
          <a:noFill/>
          <a:ln>
            <a:noFill/>
          </a:ln>
        </p:spPr>
      </p:pic>
      <p:sp>
        <p:nvSpPr>
          <p:cNvPr id="11" name="Oval 10">
            <a:extLst>
              <a:ext uri="{FF2B5EF4-FFF2-40B4-BE49-F238E27FC236}">
                <a16:creationId xmlns:a16="http://schemas.microsoft.com/office/drawing/2014/main" xmlns="" id="{0358B237-820B-5C45-B628-C4F6EEDECB58}"/>
              </a:ext>
            </a:extLst>
          </p:cNvPr>
          <p:cNvSpPr/>
          <p:nvPr/>
        </p:nvSpPr>
        <p:spPr>
          <a:xfrm>
            <a:off x="890649" y="1487090"/>
            <a:ext cx="1140032" cy="1129593"/>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2" name="Oval 11">
            <a:extLst>
              <a:ext uri="{FF2B5EF4-FFF2-40B4-BE49-F238E27FC236}">
                <a16:creationId xmlns:a16="http://schemas.microsoft.com/office/drawing/2014/main" xmlns="" id="{FDD072F2-52D0-FF4C-AA2F-34306F1FEE9A}"/>
              </a:ext>
            </a:extLst>
          </p:cNvPr>
          <p:cNvSpPr/>
          <p:nvPr/>
        </p:nvSpPr>
        <p:spPr>
          <a:xfrm>
            <a:off x="890649" y="3067392"/>
            <a:ext cx="1140032" cy="1129593"/>
          </a:xfrm>
          <a:prstGeom prst="ellips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B6B0ED6B-2E0F-5B4D-941B-0A2A309674D4}"/>
              </a:ext>
            </a:extLst>
          </p:cNvPr>
          <p:cNvSpPr/>
          <p:nvPr/>
        </p:nvSpPr>
        <p:spPr>
          <a:xfrm>
            <a:off x="890649" y="4645835"/>
            <a:ext cx="1140032" cy="1129593"/>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xmlns="" id="{D3B20457-6ACB-9D4D-A156-2F50DF81ADC0}"/>
              </a:ext>
            </a:extLst>
          </p:cNvPr>
          <p:cNvSpPr txBox="1"/>
          <p:nvPr/>
        </p:nvSpPr>
        <p:spPr>
          <a:xfrm>
            <a:off x="1245737" y="1588602"/>
            <a:ext cx="457200" cy="830997"/>
          </a:xfrm>
          <a:prstGeom prst="rect">
            <a:avLst/>
          </a:prstGeom>
          <a:noFill/>
        </p:spPr>
        <p:txBody>
          <a:bodyPr wrap="square" rtlCol="0">
            <a:spAutoFit/>
          </a:bodyPr>
          <a:lstStyle/>
          <a:p>
            <a:r>
              <a:rPr lang="en-US" sz="4800" b="1" dirty="0">
                <a:solidFill>
                  <a:schemeClr val="accent1"/>
                </a:solidFill>
                <a:latin typeface="FreightSans Pro Semibold" panose="02000606030000020004" pitchFamily="2" charset="0"/>
              </a:rPr>
              <a:t>1</a:t>
            </a:r>
          </a:p>
        </p:txBody>
      </p:sp>
      <p:sp>
        <p:nvSpPr>
          <p:cNvPr id="15" name="Rectangle 14">
            <a:extLst>
              <a:ext uri="{FF2B5EF4-FFF2-40B4-BE49-F238E27FC236}">
                <a16:creationId xmlns:a16="http://schemas.microsoft.com/office/drawing/2014/main" xmlns="" id="{9BEF8EA9-0647-1D4A-8912-9C16A3A918E2}"/>
              </a:ext>
            </a:extLst>
          </p:cNvPr>
          <p:cNvSpPr/>
          <p:nvPr/>
        </p:nvSpPr>
        <p:spPr>
          <a:xfrm>
            <a:off x="1223319" y="3183358"/>
            <a:ext cx="479618" cy="830997"/>
          </a:xfrm>
          <a:prstGeom prst="rect">
            <a:avLst/>
          </a:prstGeom>
        </p:spPr>
        <p:txBody>
          <a:bodyPr wrap="none">
            <a:spAutoFit/>
          </a:bodyPr>
          <a:lstStyle/>
          <a:p>
            <a:r>
              <a:rPr lang="en-US" sz="4800" b="1" dirty="0">
                <a:solidFill>
                  <a:schemeClr val="accent6"/>
                </a:solidFill>
                <a:latin typeface="FreightSans Pro Semibold" panose="02000606030000020004" pitchFamily="2" charset="0"/>
              </a:rPr>
              <a:t>2</a:t>
            </a:r>
          </a:p>
        </p:txBody>
      </p:sp>
      <p:sp>
        <p:nvSpPr>
          <p:cNvPr id="16" name="Rectangle 15">
            <a:extLst>
              <a:ext uri="{FF2B5EF4-FFF2-40B4-BE49-F238E27FC236}">
                <a16:creationId xmlns:a16="http://schemas.microsoft.com/office/drawing/2014/main" xmlns="" id="{44D2EFB4-8147-ED43-958B-25ECE42B9966}"/>
              </a:ext>
            </a:extLst>
          </p:cNvPr>
          <p:cNvSpPr/>
          <p:nvPr/>
        </p:nvSpPr>
        <p:spPr>
          <a:xfrm>
            <a:off x="1236143" y="4713971"/>
            <a:ext cx="466794" cy="830997"/>
          </a:xfrm>
          <a:prstGeom prst="rect">
            <a:avLst/>
          </a:prstGeom>
        </p:spPr>
        <p:txBody>
          <a:bodyPr wrap="none">
            <a:spAutoFit/>
          </a:bodyPr>
          <a:lstStyle/>
          <a:p>
            <a:r>
              <a:rPr lang="en-US" sz="4800" b="1" dirty="0">
                <a:solidFill>
                  <a:srgbClr val="7030A0"/>
                </a:solidFill>
                <a:latin typeface="FreightSans Pro Semibold" panose="02000606030000020004" pitchFamily="2" charset="0"/>
              </a:rPr>
              <a:t>3</a:t>
            </a:r>
          </a:p>
        </p:txBody>
      </p:sp>
    </p:spTree>
    <p:extLst>
      <p:ext uri="{BB962C8B-B14F-4D97-AF65-F5344CB8AC3E}">
        <p14:creationId xmlns:p14="http://schemas.microsoft.com/office/powerpoint/2010/main" val="4117502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7"/>
        <p:cNvGrpSpPr/>
        <p:nvPr/>
      </p:nvGrpSpPr>
      <p:grpSpPr>
        <a:xfrm>
          <a:off x="0" y="0"/>
          <a:ext cx="0" cy="0"/>
          <a:chOff x="0" y="0"/>
          <a:chExt cx="0" cy="0"/>
        </a:xfrm>
      </p:grpSpPr>
      <p:sp>
        <p:nvSpPr>
          <p:cNvPr id="4119" name="Google Shape;4119;p121"/>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20" name="Google Shape;4120;p121"/>
          <p:cNvPicPr preferRelativeResize="0"/>
          <p:nvPr/>
        </p:nvPicPr>
        <p:blipFill rotWithShape="1">
          <a:blip r:embed="rId3">
            <a:alphaModFix/>
          </a:blip>
          <a:srcRect/>
          <a:stretch/>
        </p:blipFill>
        <p:spPr>
          <a:xfrm>
            <a:off x="5055" y="6440060"/>
            <a:ext cx="4767485" cy="262151"/>
          </a:xfrm>
          <a:prstGeom prst="rect">
            <a:avLst/>
          </a:prstGeom>
          <a:noFill/>
          <a:ln>
            <a:noFill/>
          </a:ln>
        </p:spPr>
      </p:pic>
      <p:sp>
        <p:nvSpPr>
          <p:cNvPr id="4132" name="Google Shape;4132;p121"/>
          <p:cNvSpPr txBox="1"/>
          <p:nvPr/>
        </p:nvSpPr>
        <p:spPr>
          <a:xfrm>
            <a:off x="817801" y="1793350"/>
            <a:ext cx="7998548"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s-ES_tradnl" sz="2000" b="1" i="1" dirty="0"/>
              <a:t>¿Qué piensa acerca de la seguridad y bienestar en esta escuela</a:t>
            </a:r>
            <a:r>
              <a:rPr lang="es-ES_tradnl" sz="2000" b="1" i="1" dirty="0" smtClean="0"/>
              <a:t>?</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s-ES_tradnl" sz="2000" b="1" i="1" dirty="0"/>
              <a:t>¿Cómo puede esta escuela mejorar la seguridad y bienestar</a:t>
            </a:r>
            <a:r>
              <a:rPr lang="es-ES_tradnl" sz="2000" b="1" i="1" dirty="0" smtClean="0"/>
              <a:t>?</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s-ES_tradnl" sz="2000" b="1" i="1" dirty="0"/>
              <a:t>¿Qué hace esta escuela para ayudar a las familias y los alumnos a sentirse seguros y bien</a:t>
            </a:r>
            <a:r>
              <a:rPr lang="es-ES_tradnl" sz="2000" b="1" i="1" dirty="0" smtClean="0"/>
              <a:t>?</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s-ES_tradnl" sz="2000" b="1" i="1" dirty="0"/>
              <a:t>Basado en nuestra conversación previa sobre servicios y actividades de </a:t>
            </a:r>
            <a:r>
              <a:rPr lang="es-ES_tradnl" sz="2000" b="1" dirty="0"/>
              <a:t>LCAP</a:t>
            </a:r>
            <a:r>
              <a:rPr lang="es-ES_tradnl" sz="2000" b="1" i="1" dirty="0"/>
              <a:t>, ¿qué puntos de seguridad y bienestar siente que faltan de nuestras estrategias y medidas escolares?</a:t>
            </a:r>
            <a:endParaRPr lang="en-US" sz="2000" dirty="0"/>
          </a:p>
          <a:p>
            <a:pPr marL="50800" lvl="0">
              <a:spcBef>
                <a:spcPts val="100"/>
              </a:spcBef>
              <a:buClr>
                <a:schemeClr val="dk1"/>
              </a:buClr>
              <a:buSzPts val="2400"/>
            </a:pPr>
            <a:endParaRPr lang="en-US" sz="2400" dirty="0">
              <a:solidFill>
                <a:schemeClr val="dk1"/>
              </a:solidFill>
              <a:latin typeface="FreightSans Pro Book" panose="02000606030000020004" pitchFamily="2" charset="0"/>
            </a:endParaRPr>
          </a:p>
        </p:txBody>
      </p:sp>
      <p:sp>
        <p:nvSpPr>
          <p:cNvPr id="18" name="Rectangle 17">
            <a:extLst>
              <a:ext uri="{FF2B5EF4-FFF2-40B4-BE49-F238E27FC236}">
                <a16:creationId xmlns:a16="http://schemas.microsoft.com/office/drawing/2014/main" xmlns="" id="{94F5BA79-CA3C-8141-B8A5-F36C8FC005DF}"/>
              </a:ext>
            </a:extLst>
          </p:cNvPr>
          <p:cNvSpPr/>
          <p:nvPr/>
        </p:nvSpPr>
        <p:spPr>
          <a:xfrm>
            <a:off x="665950" y="262115"/>
            <a:ext cx="8150400" cy="716278"/>
          </a:xfrm>
          <a:prstGeom prst="rect">
            <a:avLst/>
          </a:prstGeom>
          <a:solidFill>
            <a:srgbClr val="00B6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3BE0F50C-373A-3547-8400-2C0BFFDAA9B6}"/>
              </a:ext>
            </a:extLst>
          </p:cNvPr>
          <p:cNvSpPr/>
          <p:nvPr/>
        </p:nvSpPr>
        <p:spPr>
          <a:xfrm>
            <a:off x="300348" y="262115"/>
            <a:ext cx="722897" cy="716278"/>
          </a:xfrm>
          <a:prstGeom prst="ellipse">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20" name="TextBox 19">
            <a:extLst>
              <a:ext uri="{FF2B5EF4-FFF2-40B4-BE49-F238E27FC236}">
                <a16:creationId xmlns:a16="http://schemas.microsoft.com/office/drawing/2014/main" xmlns="" id="{FAC96A7E-9A1E-0A4C-9504-04F74063D5AB}"/>
              </a:ext>
            </a:extLst>
          </p:cNvPr>
          <p:cNvSpPr txBox="1"/>
          <p:nvPr/>
        </p:nvSpPr>
        <p:spPr>
          <a:xfrm>
            <a:off x="433466" y="106414"/>
            <a:ext cx="289912" cy="830997"/>
          </a:xfrm>
          <a:prstGeom prst="rect">
            <a:avLst/>
          </a:prstGeom>
          <a:noFill/>
        </p:spPr>
        <p:txBody>
          <a:bodyPr wrap="square" rtlCol="0">
            <a:spAutoFit/>
          </a:bodyPr>
          <a:lstStyle/>
          <a:p>
            <a:r>
              <a:rPr lang="en-US" sz="4800" b="1" dirty="0">
                <a:solidFill>
                  <a:srgbClr val="00B0F0"/>
                </a:solidFill>
                <a:latin typeface="FreightSans Pro Semibold" panose="02000606030000020004" pitchFamily="2" charset="0"/>
              </a:rPr>
              <a:t>3</a:t>
            </a:r>
          </a:p>
        </p:txBody>
      </p:sp>
      <p:sp>
        <p:nvSpPr>
          <p:cNvPr id="21" name="TextBox 20">
            <a:extLst>
              <a:ext uri="{FF2B5EF4-FFF2-40B4-BE49-F238E27FC236}">
                <a16:creationId xmlns:a16="http://schemas.microsoft.com/office/drawing/2014/main" xmlns="" id="{FDFBB96F-D665-F844-B336-D8DDD34FF74D}"/>
              </a:ext>
            </a:extLst>
          </p:cNvPr>
          <p:cNvSpPr txBox="1"/>
          <p:nvPr/>
        </p:nvSpPr>
        <p:spPr>
          <a:xfrm>
            <a:off x="1023245" y="332338"/>
            <a:ext cx="7655523" cy="553998"/>
          </a:xfrm>
          <a:prstGeom prst="rect">
            <a:avLst/>
          </a:prstGeom>
          <a:noFill/>
        </p:spPr>
        <p:txBody>
          <a:bodyPr wrap="square" rtlCol="0">
            <a:spAutoFit/>
          </a:bodyPr>
          <a:lstStyle/>
          <a:p>
            <a:r>
              <a:rPr lang="es-ES_tradnl" sz="3000" b="1" dirty="0">
                <a:solidFill>
                  <a:schemeClr val="bg1"/>
                </a:solidFill>
                <a:latin typeface="FreightSans Pro Semibold" panose="02000606030000020004" pitchFamily="2" charset="0"/>
              </a:rPr>
              <a:t>Seguridad y bienestar</a:t>
            </a:r>
          </a:p>
        </p:txBody>
      </p:sp>
      <p:sp>
        <p:nvSpPr>
          <p:cNvPr id="22" name="TextBox 21">
            <a:extLst>
              <a:ext uri="{FF2B5EF4-FFF2-40B4-BE49-F238E27FC236}">
                <a16:creationId xmlns:a16="http://schemas.microsoft.com/office/drawing/2014/main" xmlns="" id="{AA8027F3-565B-1245-8F9F-01637E60AB37}"/>
              </a:ext>
            </a:extLst>
          </p:cNvPr>
          <p:cNvSpPr txBox="1"/>
          <p:nvPr/>
        </p:nvSpPr>
        <p:spPr>
          <a:xfrm>
            <a:off x="723378" y="1042037"/>
            <a:ext cx="8171240" cy="461665"/>
          </a:xfrm>
          <a:prstGeom prst="rect">
            <a:avLst/>
          </a:prstGeom>
          <a:noFill/>
        </p:spPr>
        <p:txBody>
          <a:bodyPr wrap="square" rtlCol="0">
            <a:spAutoFit/>
          </a:bodyPr>
          <a:lstStyle/>
          <a:p>
            <a:r>
              <a:rPr lang="es-ES_tradnl" sz="2400" b="1" dirty="0">
                <a:solidFill>
                  <a:srgbClr val="00B0F0"/>
                </a:solidFill>
                <a:latin typeface="FreightSans Pro Semibold" panose="02000606030000020004" pitchFamily="2" charset="0"/>
                <a:ea typeface="Cabin"/>
                <a:cs typeface="Cabin"/>
                <a:sym typeface="Cabin"/>
              </a:rPr>
              <a:t>Preguntas de discusión</a:t>
            </a:r>
            <a:r>
              <a:rPr lang="es-ES_tradnl" sz="2400" b="1" dirty="0" smtClean="0">
                <a:solidFill>
                  <a:srgbClr val="00B0F0"/>
                </a:solidFill>
                <a:latin typeface="FreightSans Pro Semibold" panose="02000606030000020004" pitchFamily="2" charset="0"/>
                <a:ea typeface="Cabin"/>
                <a:cs typeface="Cabin"/>
                <a:sym typeface="Cabin"/>
              </a:rPr>
              <a:t>:</a:t>
            </a:r>
            <a:endParaRPr lang="es-ES_tradnl" sz="2400" b="1" dirty="0">
              <a:solidFill>
                <a:srgbClr val="00B0F0"/>
              </a:solidFill>
              <a:latin typeface="FreightSans Pro Semibold" panose="02000606030000020004" pitchFamily="2" charset="0"/>
              <a:ea typeface="Cabin"/>
              <a:cs typeface="Cabin"/>
            </a:endParaRPr>
          </a:p>
        </p:txBody>
      </p:sp>
    </p:spTree>
    <p:extLst>
      <p:ext uri="{BB962C8B-B14F-4D97-AF65-F5344CB8AC3E}">
        <p14:creationId xmlns:p14="http://schemas.microsoft.com/office/powerpoint/2010/main" val="271019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sp>
        <p:nvSpPr>
          <p:cNvPr id="4139" name="Google Shape;4139;p122"/>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40" name="Google Shape;4140;p122"/>
          <p:cNvPicPr preferRelativeResize="0"/>
          <p:nvPr/>
        </p:nvPicPr>
        <p:blipFill rotWithShape="1">
          <a:blip r:embed="rId3">
            <a:alphaModFix/>
          </a:blip>
          <a:srcRect/>
          <a:stretch/>
        </p:blipFill>
        <p:spPr>
          <a:xfrm>
            <a:off x="17410" y="6452417"/>
            <a:ext cx="4767485" cy="262151"/>
          </a:xfrm>
          <a:prstGeom prst="rect">
            <a:avLst/>
          </a:prstGeom>
          <a:noFill/>
          <a:ln>
            <a:noFill/>
          </a:ln>
        </p:spPr>
      </p:pic>
      <p:sp>
        <p:nvSpPr>
          <p:cNvPr id="4145" name="Google Shape;4145;p122"/>
          <p:cNvSpPr txBox="1"/>
          <p:nvPr/>
        </p:nvSpPr>
        <p:spPr>
          <a:xfrm>
            <a:off x="864704" y="1793350"/>
            <a:ext cx="7951646"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sz="1900" b="1" i="1" dirty="0"/>
              <a:t>What do you think about targeted support offered to meet the academic, behavioral, and social- and emotional-learning needs of identified students at this school</a:t>
            </a:r>
            <a:r>
              <a:rPr lang="en-US" sz="1900" b="1" i="1" dirty="0" smtClean="0"/>
              <a:t>?</a:t>
            </a:r>
          </a:p>
          <a:p>
            <a:pPr marL="285750" lvl="0" indent="-285750">
              <a:buFont typeface="Arial" panose="020B0604020202020204" pitchFamily="34" charset="0"/>
              <a:buChar char="•"/>
            </a:pPr>
            <a:endParaRPr lang="en-US" sz="1900" dirty="0"/>
          </a:p>
          <a:p>
            <a:pPr marL="285750" lvl="0" indent="-285750">
              <a:buFont typeface="Arial" panose="020B0604020202020204" pitchFamily="34" charset="0"/>
              <a:buChar char="•"/>
            </a:pPr>
            <a:r>
              <a:rPr lang="en-US" sz="1900" b="1" i="1" dirty="0"/>
              <a:t>How can this school improve targeted support for identified students</a:t>
            </a:r>
            <a:r>
              <a:rPr lang="en-US" sz="1900" b="1" i="1" dirty="0" smtClean="0"/>
              <a:t>?</a:t>
            </a:r>
          </a:p>
          <a:p>
            <a:pPr marL="285750" lvl="0" indent="-285750">
              <a:buFont typeface="Arial" panose="020B0604020202020204" pitchFamily="34" charset="0"/>
              <a:buChar char="•"/>
            </a:pPr>
            <a:endParaRPr lang="en-US" sz="1900" dirty="0"/>
          </a:p>
          <a:p>
            <a:pPr marL="285750" lvl="0" indent="-285750">
              <a:buFont typeface="Arial" panose="020B0604020202020204" pitchFamily="34" charset="0"/>
              <a:buChar char="•"/>
            </a:pPr>
            <a:r>
              <a:rPr lang="en-US" sz="1900" b="1" i="1" dirty="0"/>
              <a:t>What does this school do to help families and students feel that their academic, behavioral, and social- and emotional-learning needs are met? </a:t>
            </a:r>
            <a:endParaRPr lang="en-US" sz="1900" b="1" i="1" dirty="0" smtClean="0"/>
          </a:p>
          <a:p>
            <a:pPr marL="285750" lvl="0" indent="-285750">
              <a:buFont typeface="Arial" panose="020B0604020202020204" pitchFamily="34" charset="0"/>
              <a:buChar char="•"/>
            </a:pPr>
            <a:endParaRPr lang="en-US" sz="1900" dirty="0"/>
          </a:p>
          <a:p>
            <a:pPr marL="285750" lvl="0" indent="-285750">
              <a:buFont typeface="Arial" panose="020B0604020202020204" pitchFamily="34" charset="0"/>
              <a:buChar char="•"/>
            </a:pPr>
            <a:r>
              <a:rPr lang="en-US" sz="1900" b="1" i="1" dirty="0"/>
              <a:t>Based on our earlier discussion about LCAP services and activities, what targeted support items do you feel are missing from our school actions and strategies?</a:t>
            </a:r>
            <a:endParaRPr lang="en-US" sz="1900" dirty="0"/>
          </a:p>
          <a:p>
            <a:pPr marL="50800" lvl="0">
              <a:spcBef>
                <a:spcPts val="100"/>
              </a:spcBef>
              <a:buClr>
                <a:schemeClr val="dk1"/>
              </a:buClr>
              <a:buSzPts val="2400"/>
            </a:pPr>
            <a:endParaRPr lang="en-US" dirty="0">
              <a:solidFill>
                <a:srgbClr val="FF0000"/>
              </a:solidFill>
              <a:latin typeface="FreightSans Pro Book" panose="02000606030000020004" pitchFamily="2" charset="0"/>
            </a:endParaRPr>
          </a:p>
        </p:txBody>
      </p:sp>
      <p:sp>
        <p:nvSpPr>
          <p:cNvPr id="17" name="Rectangle 16">
            <a:extLst>
              <a:ext uri="{FF2B5EF4-FFF2-40B4-BE49-F238E27FC236}">
                <a16:creationId xmlns:a16="http://schemas.microsoft.com/office/drawing/2014/main" xmlns="" id="{4E1289C2-4496-7C4B-A17B-D97C3FA1E9C9}"/>
              </a:ext>
            </a:extLst>
          </p:cNvPr>
          <p:cNvSpPr/>
          <p:nvPr/>
        </p:nvSpPr>
        <p:spPr>
          <a:xfrm>
            <a:off x="651876" y="323771"/>
            <a:ext cx="8164474" cy="716278"/>
          </a:xfrm>
          <a:prstGeom prst="rect">
            <a:avLst/>
          </a:prstGeom>
          <a:solidFill>
            <a:srgbClr val="8C3AC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BB9FBA3-B1B8-F940-8B93-CF81B46C12AD}"/>
              </a:ext>
            </a:extLst>
          </p:cNvPr>
          <p:cNvSpPr/>
          <p:nvPr/>
        </p:nvSpPr>
        <p:spPr>
          <a:xfrm>
            <a:off x="286274" y="323771"/>
            <a:ext cx="722897" cy="716278"/>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9" name="TextBox 18">
            <a:extLst>
              <a:ext uri="{FF2B5EF4-FFF2-40B4-BE49-F238E27FC236}">
                <a16:creationId xmlns:a16="http://schemas.microsoft.com/office/drawing/2014/main" xmlns="" id="{B7A29148-4316-754C-AFE5-EAD166E4B182}"/>
              </a:ext>
            </a:extLst>
          </p:cNvPr>
          <p:cNvSpPr txBox="1"/>
          <p:nvPr/>
        </p:nvSpPr>
        <p:spPr>
          <a:xfrm>
            <a:off x="350528" y="184777"/>
            <a:ext cx="289912" cy="830997"/>
          </a:xfrm>
          <a:prstGeom prst="rect">
            <a:avLst/>
          </a:prstGeom>
          <a:noFill/>
        </p:spPr>
        <p:txBody>
          <a:bodyPr wrap="square" rtlCol="0">
            <a:spAutoFit/>
          </a:bodyPr>
          <a:lstStyle/>
          <a:p>
            <a:r>
              <a:rPr lang="en-US" sz="4800" b="1" dirty="0">
                <a:solidFill>
                  <a:srgbClr val="7030A0"/>
                </a:solidFill>
                <a:latin typeface="FreightSans Pro Semibold" panose="02000606030000020004" pitchFamily="2" charset="0"/>
              </a:rPr>
              <a:t>4</a:t>
            </a:r>
          </a:p>
        </p:txBody>
      </p:sp>
      <p:sp>
        <p:nvSpPr>
          <p:cNvPr id="20" name="TextBox 19">
            <a:extLst>
              <a:ext uri="{FF2B5EF4-FFF2-40B4-BE49-F238E27FC236}">
                <a16:creationId xmlns:a16="http://schemas.microsoft.com/office/drawing/2014/main" xmlns="" id="{2D45E25B-D03B-7A40-A3F9-FC5B07B4B3D8}"/>
              </a:ext>
            </a:extLst>
          </p:cNvPr>
          <p:cNvSpPr txBox="1"/>
          <p:nvPr/>
        </p:nvSpPr>
        <p:spPr>
          <a:xfrm>
            <a:off x="1006042" y="404911"/>
            <a:ext cx="7800937" cy="553998"/>
          </a:xfrm>
          <a:prstGeom prst="rect">
            <a:avLst/>
          </a:prstGeom>
          <a:noFill/>
        </p:spPr>
        <p:txBody>
          <a:bodyPr wrap="square" rtlCol="0">
            <a:spAutoFit/>
          </a:bodyPr>
          <a:lstStyle/>
          <a:p>
            <a:r>
              <a:rPr lang="en-US" sz="3000" b="1" dirty="0">
                <a:solidFill>
                  <a:schemeClr val="bg1"/>
                </a:solidFill>
                <a:latin typeface="FreightSans Pro Semibold" panose="02000606030000020004" pitchFamily="2" charset="0"/>
              </a:rPr>
              <a:t>Targeted Support</a:t>
            </a:r>
          </a:p>
        </p:txBody>
      </p:sp>
      <p:sp>
        <p:nvSpPr>
          <p:cNvPr id="21" name="TextBox 20">
            <a:extLst>
              <a:ext uri="{FF2B5EF4-FFF2-40B4-BE49-F238E27FC236}">
                <a16:creationId xmlns:a16="http://schemas.microsoft.com/office/drawing/2014/main" xmlns="" id="{E4CA24C9-1CAE-2F45-860A-56CFA99D8301}"/>
              </a:ext>
            </a:extLst>
          </p:cNvPr>
          <p:cNvSpPr txBox="1"/>
          <p:nvPr/>
        </p:nvSpPr>
        <p:spPr>
          <a:xfrm>
            <a:off x="740369" y="1135624"/>
            <a:ext cx="8066609" cy="677108"/>
          </a:xfrm>
          <a:prstGeom prst="rect">
            <a:avLst/>
          </a:prstGeom>
          <a:noFill/>
        </p:spPr>
        <p:txBody>
          <a:bodyPr wrap="square" rtlCol="0">
            <a:spAutoFit/>
          </a:bodyPr>
          <a:lstStyle/>
          <a:p>
            <a:r>
              <a:rPr lang="en-US" sz="2400" b="1" dirty="0" smtClean="0">
                <a:solidFill>
                  <a:srgbClr val="7030A0"/>
                </a:solidFill>
                <a:latin typeface="FreightSans Pro Semibold" panose="02000606030000020004" pitchFamily="2" charset="0"/>
                <a:ea typeface="Cabin"/>
                <a:cs typeface="Cabin"/>
                <a:sym typeface="Cabin"/>
              </a:rPr>
              <a:t>Discussion Questions:</a:t>
            </a:r>
            <a:endParaRPr lang="en-US" sz="2400" b="1" dirty="0">
              <a:solidFill>
                <a:srgbClr val="7030A0"/>
              </a:solidFill>
              <a:latin typeface="FreightSans Pro Semibold" panose="02000606030000020004" pitchFamily="2" charset="0"/>
              <a:ea typeface="Cabin"/>
              <a:cs typeface="Cabin"/>
              <a:sym typeface="Cabin"/>
            </a:endParaRPr>
          </a:p>
          <a:p>
            <a:endParaRPr lang="en-US" dirty="0"/>
          </a:p>
        </p:txBody>
      </p:sp>
    </p:spTree>
    <p:extLst>
      <p:ext uri="{BB962C8B-B14F-4D97-AF65-F5344CB8AC3E}">
        <p14:creationId xmlns:p14="http://schemas.microsoft.com/office/powerpoint/2010/main" val="616210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sp>
        <p:nvSpPr>
          <p:cNvPr id="4139" name="Google Shape;4139;p122"/>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4140" name="Google Shape;4140;p122"/>
          <p:cNvPicPr preferRelativeResize="0"/>
          <p:nvPr/>
        </p:nvPicPr>
        <p:blipFill rotWithShape="1">
          <a:blip r:embed="rId3">
            <a:alphaModFix/>
          </a:blip>
          <a:srcRect/>
          <a:stretch/>
        </p:blipFill>
        <p:spPr>
          <a:xfrm>
            <a:off x="17410" y="6452417"/>
            <a:ext cx="4767485" cy="262151"/>
          </a:xfrm>
          <a:prstGeom prst="rect">
            <a:avLst/>
          </a:prstGeom>
          <a:noFill/>
          <a:ln>
            <a:noFill/>
          </a:ln>
        </p:spPr>
      </p:pic>
      <p:sp>
        <p:nvSpPr>
          <p:cNvPr id="4145" name="Google Shape;4145;p122"/>
          <p:cNvSpPr txBox="1"/>
          <p:nvPr/>
        </p:nvSpPr>
        <p:spPr>
          <a:xfrm>
            <a:off x="864704" y="1793350"/>
            <a:ext cx="7951646" cy="43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s-ES_tradnl" sz="1800" b="1" i="1" dirty="0"/>
              <a:t>¿Qué piensa acerca del apoyo enfocado que se ofrece para satisfacer las necesidades identificadas de aprendizaje académico, conductual y socioemocional de los alumnos en esta escuela</a:t>
            </a:r>
            <a:r>
              <a:rPr lang="es-ES_tradnl" sz="1800" b="1" i="1" dirty="0" smtClean="0"/>
              <a:t>?</a:t>
            </a:r>
          </a:p>
          <a:p>
            <a:pPr marL="285750" lvl="0" indent="-285750">
              <a:buFont typeface="Arial" panose="020B0604020202020204" pitchFamily="34" charset="0"/>
              <a:buChar char="•"/>
            </a:pPr>
            <a:endParaRPr lang="en-US" sz="1800" dirty="0"/>
          </a:p>
          <a:p>
            <a:pPr marL="285750" lvl="0" indent="-285750">
              <a:buFont typeface="Arial" panose="020B0604020202020204" pitchFamily="34" charset="0"/>
              <a:buChar char="•"/>
            </a:pPr>
            <a:r>
              <a:rPr lang="es-ES_tradnl" sz="1800" b="1" i="1" dirty="0"/>
              <a:t>¿Cómo puede esta escuela mejorar el apoyo enfocado para alumnos identificados</a:t>
            </a:r>
            <a:r>
              <a:rPr lang="es-ES_tradnl" sz="1800" b="1" i="1" dirty="0" smtClean="0"/>
              <a:t>?</a:t>
            </a:r>
          </a:p>
          <a:p>
            <a:pPr marL="285750" lvl="0" indent="-285750">
              <a:buFont typeface="Arial" panose="020B0604020202020204" pitchFamily="34" charset="0"/>
              <a:buChar char="•"/>
            </a:pPr>
            <a:endParaRPr lang="en-US" sz="1800" dirty="0"/>
          </a:p>
          <a:p>
            <a:pPr marL="285750" lvl="0" indent="-285750">
              <a:buFont typeface="Arial" panose="020B0604020202020204" pitchFamily="34" charset="0"/>
              <a:buChar char="•"/>
            </a:pPr>
            <a:r>
              <a:rPr lang="es-ES_tradnl" sz="1800" b="1" i="1" dirty="0"/>
              <a:t>¿Qué hace esta escuela para ayudar a familias y alumnos a sentir que se están llenando sus necesidades de aprendizaje académico, conductual y socioemocional</a:t>
            </a:r>
            <a:r>
              <a:rPr lang="es-ES_tradnl" sz="1800" b="1" i="1" dirty="0" smtClean="0"/>
              <a:t>?</a:t>
            </a:r>
          </a:p>
          <a:p>
            <a:pPr marL="285750" lvl="0" indent="-285750">
              <a:buFont typeface="Arial" panose="020B0604020202020204" pitchFamily="34" charset="0"/>
              <a:buChar char="•"/>
            </a:pPr>
            <a:endParaRPr lang="en-US" sz="1800" dirty="0"/>
          </a:p>
          <a:p>
            <a:pPr marL="285750" lvl="0" indent="-285750">
              <a:buFont typeface="Arial" panose="020B0604020202020204" pitchFamily="34" charset="0"/>
              <a:buChar char="•"/>
            </a:pPr>
            <a:r>
              <a:rPr lang="es-ES_tradnl" sz="1800" b="1" i="1" dirty="0"/>
              <a:t>Basado en nuestra conversación previa sobre servicios y actividades de </a:t>
            </a:r>
            <a:r>
              <a:rPr lang="es-ES_tradnl" sz="1800" b="1" dirty="0"/>
              <a:t>LCAP</a:t>
            </a:r>
            <a:r>
              <a:rPr lang="es-ES_tradnl" sz="1800" b="1" i="1" dirty="0"/>
              <a:t>, ¿qué puntos de apoyo enfocado siente que faltan en nuestras estrategias y medidas escolares?</a:t>
            </a:r>
            <a:endParaRPr lang="en-US" sz="1800" dirty="0"/>
          </a:p>
          <a:p>
            <a:pPr marL="50800" lvl="0">
              <a:spcBef>
                <a:spcPts val="100"/>
              </a:spcBef>
              <a:buClr>
                <a:schemeClr val="dk1"/>
              </a:buClr>
              <a:buSzPts val="2400"/>
            </a:pPr>
            <a:endParaRPr lang="en-US" sz="2400" dirty="0">
              <a:solidFill>
                <a:schemeClr val="dk1"/>
              </a:solidFill>
              <a:latin typeface="FreightSans Pro Book" panose="02000606030000020004" pitchFamily="2" charset="0"/>
            </a:endParaRPr>
          </a:p>
        </p:txBody>
      </p:sp>
      <p:sp>
        <p:nvSpPr>
          <p:cNvPr id="17" name="Rectangle 16">
            <a:extLst>
              <a:ext uri="{FF2B5EF4-FFF2-40B4-BE49-F238E27FC236}">
                <a16:creationId xmlns:a16="http://schemas.microsoft.com/office/drawing/2014/main" xmlns="" id="{4E1289C2-4496-7C4B-A17B-D97C3FA1E9C9}"/>
              </a:ext>
            </a:extLst>
          </p:cNvPr>
          <p:cNvSpPr/>
          <p:nvPr/>
        </p:nvSpPr>
        <p:spPr>
          <a:xfrm>
            <a:off x="651876" y="323771"/>
            <a:ext cx="8164474" cy="716278"/>
          </a:xfrm>
          <a:prstGeom prst="rect">
            <a:avLst/>
          </a:prstGeom>
          <a:solidFill>
            <a:srgbClr val="8C3AC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BB9FBA3-B1B8-F940-8B93-CF81B46C12AD}"/>
              </a:ext>
            </a:extLst>
          </p:cNvPr>
          <p:cNvSpPr/>
          <p:nvPr/>
        </p:nvSpPr>
        <p:spPr>
          <a:xfrm>
            <a:off x="286274" y="323771"/>
            <a:ext cx="722897" cy="716278"/>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sp>
        <p:nvSpPr>
          <p:cNvPr id="19" name="TextBox 18">
            <a:extLst>
              <a:ext uri="{FF2B5EF4-FFF2-40B4-BE49-F238E27FC236}">
                <a16:creationId xmlns:a16="http://schemas.microsoft.com/office/drawing/2014/main" xmlns="" id="{B7A29148-4316-754C-AFE5-EAD166E4B182}"/>
              </a:ext>
            </a:extLst>
          </p:cNvPr>
          <p:cNvSpPr txBox="1"/>
          <p:nvPr/>
        </p:nvSpPr>
        <p:spPr>
          <a:xfrm>
            <a:off x="350528" y="184777"/>
            <a:ext cx="289912" cy="830997"/>
          </a:xfrm>
          <a:prstGeom prst="rect">
            <a:avLst/>
          </a:prstGeom>
          <a:noFill/>
        </p:spPr>
        <p:txBody>
          <a:bodyPr wrap="square" rtlCol="0">
            <a:spAutoFit/>
          </a:bodyPr>
          <a:lstStyle/>
          <a:p>
            <a:r>
              <a:rPr lang="en-US" sz="4800" b="1" dirty="0">
                <a:solidFill>
                  <a:srgbClr val="7030A0"/>
                </a:solidFill>
                <a:latin typeface="FreightSans Pro Semibold" panose="02000606030000020004" pitchFamily="2" charset="0"/>
              </a:rPr>
              <a:t>4</a:t>
            </a:r>
          </a:p>
        </p:txBody>
      </p:sp>
      <p:sp>
        <p:nvSpPr>
          <p:cNvPr id="20" name="TextBox 19">
            <a:extLst>
              <a:ext uri="{FF2B5EF4-FFF2-40B4-BE49-F238E27FC236}">
                <a16:creationId xmlns:a16="http://schemas.microsoft.com/office/drawing/2014/main" xmlns="" id="{2D45E25B-D03B-7A40-A3F9-FC5B07B4B3D8}"/>
              </a:ext>
            </a:extLst>
          </p:cNvPr>
          <p:cNvSpPr txBox="1"/>
          <p:nvPr/>
        </p:nvSpPr>
        <p:spPr>
          <a:xfrm>
            <a:off x="1006042" y="404911"/>
            <a:ext cx="7800937" cy="553998"/>
          </a:xfrm>
          <a:prstGeom prst="rect">
            <a:avLst/>
          </a:prstGeom>
          <a:noFill/>
        </p:spPr>
        <p:txBody>
          <a:bodyPr wrap="square" rtlCol="0">
            <a:spAutoFit/>
          </a:bodyPr>
          <a:lstStyle/>
          <a:p>
            <a:r>
              <a:rPr lang="es-ES_tradnl" sz="3000" b="1" dirty="0">
                <a:solidFill>
                  <a:schemeClr val="bg1"/>
                </a:solidFill>
                <a:latin typeface="FreightSans Pro Semibold" panose="02000606030000020004" pitchFamily="2" charset="0"/>
              </a:rPr>
              <a:t>Apoyo enfocado</a:t>
            </a:r>
          </a:p>
        </p:txBody>
      </p:sp>
      <p:sp>
        <p:nvSpPr>
          <p:cNvPr id="21" name="TextBox 20">
            <a:extLst>
              <a:ext uri="{FF2B5EF4-FFF2-40B4-BE49-F238E27FC236}">
                <a16:creationId xmlns:a16="http://schemas.microsoft.com/office/drawing/2014/main" xmlns="" id="{E4CA24C9-1CAE-2F45-860A-56CFA99D8301}"/>
              </a:ext>
            </a:extLst>
          </p:cNvPr>
          <p:cNvSpPr txBox="1"/>
          <p:nvPr/>
        </p:nvSpPr>
        <p:spPr>
          <a:xfrm>
            <a:off x="651876" y="1135624"/>
            <a:ext cx="8288924" cy="461665"/>
          </a:xfrm>
          <a:prstGeom prst="rect">
            <a:avLst/>
          </a:prstGeom>
          <a:noFill/>
        </p:spPr>
        <p:txBody>
          <a:bodyPr wrap="square" rtlCol="0">
            <a:spAutoFit/>
          </a:bodyPr>
          <a:lstStyle/>
          <a:p>
            <a:r>
              <a:rPr lang="es-ES_tradnl" sz="2400" b="1" dirty="0">
                <a:solidFill>
                  <a:srgbClr val="7030A0"/>
                </a:solidFill>
                <a:latin typeface="FreightSans Pro Semibold" panose="02000606030000020004" pitchFamily="2" charset="0"/>
                <a:ea typeface="Cabin"/>
                <a:cs typeface="Cabin"/>
                <a:sym typeface="Cabin"/>
              </a:rPr>
              <a:t>Preguntas de discusión</a:t>
            </a:r>
            <a:r>
              <a:rPr lang="es-ES_tradnl" sz="2400" b="1" dirty="0" smtClean="0">
                <a:solidFill>
                  <a:srgbClr val="7030A0"/>
                </a:solidFill>
                <a:latin typeface="FreightSans Pro Semibold" panose="02000606030000020004" pitchFamily="2" charset="0"/>
                <a:ea typeface="Cabin"/>
                <a:cs typeface="Cabin"/>
                <a:sym typeface="Cabin"/>
              </a:rPr>
              <a:t>:</a:t>
            </a:r>
            <a:endParaRPr lang="es-ES_tradnl" sz="2400" b="1" dirty="0">
              <a:solidFill>
                <a:srgbClr val="7030A0"/>
              </a:solidFill>
              <a:latin typeface="FreightSans Pro Semibold" panose="02000606030000020004" pitchFamily="2" charset="0"/>
              <a:ea typeface="Cabin"/>
              <a:cs typeface="Cabin"/>
            </a:endParaRPr>
          </a:p>
        </p:txBody>
      </p:sp>
    </p:spTree>
    <p:extLst>
      <p:ext uri="{BB962C8B-B14F-4D97-AF65-F5344CB8AC3E}">
        <p14:creationId xmlns:p14="http://schemas.microsoft.com/office/powerpoint/2010/main" val="1198732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8"/>
        <p:cNvGrpSpPr/>
        <p:nvPr/>
      </p:nvGrpSpPr>
      <p:grpSpPr>
        <a:xfrm>
          <a:off x="0" y="0"/>
          <a:ext cx="0" cy="0"/>
          <a:chOff x="0" y="0"/>
          <a:chExt cx="0" cy="0"/>
        </a:xfrm>
      </p:grpSpPr>
      <p:pic>
        <p:nvPicPr>
          <p:cNvPr id="4199" name="Google Shape;4199;p125"/>
          <p:cNvPicPr preferRelativeResize="0"/>
          <p:nvPr/>
        </p:nvPicPr>
        <p:blipFill rotWithShape="1">
          <a:blip r:embed="rId3">
            <a:alphaModFix/>
          </a:blip>
          <a:srcRect/>
          <a:stretch/>
        </p:blipFill>
        <p:spPr>
          <a:xfrm>
            <a:off x="0" y="0"/>
            <a:ext cx="9144002" cy="6858001"/>
          </a:xfrm>
          <a:prstGeom prst="rect">
            <a:avLst/>
          </a:prstGeom>
          <a:noFill/>
          <a:ln>
            <a:noFill/>
          </a:ln>
        </p:spPr>
      </p:pic>
      <p:sp>
        <p:nvSpPr>
          <p:cNvPr id="4200" name="Google Shape;4200;p125"/>
          <p:cNvSpPr txBox="1"/>
          <p:nvPr/>
        </p:nvSpPr>
        <p:spPr>
          <a:xfrm>
            <a:off x="394750" y="3429000"/>
            <a:ext cx="83544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a:solidFill>
                  <a:schemeClr val="lt1"/>
                </a:solidFill>
                <a:latin typeface="FreightSans Pro Semibold" panose="02000606030000020004" pitchFamily="2" charset="0"/>
                <a:ea typeface="Cabin"/>
                <a:cs typeface="Cabin"/>
                <a:sym typeface="Cabin"/>
              </a:rPr>
              <a:t>PART 3</a:t>
            </a:r>
            <a:endParaRPr b="1" dirty="0">
              <a:latin typeface="FreightSans Pro Semibold" panose="02000606030000020004" pitchFamily="2" charset="0"/>
            </a:endParaRPr>
          </a:p>
          <a:p>
            <a:pPr marL="0" marR="0" lvl="0" indent="0" algn="l" rtl="0">
              <a:spcBef>
                <a:spcPts val="0"/>
              </a:spcBef>
              <a:spcAft>
                <a:spcPts val="0"/>
              </a:spcAft>
              <a:buNone/>
            </a:pPr>
            <a:r>
              <a:rPr lang="en-US" sz="4800" b="1" dirty="0">
                <a:solidFill>
                  <a:schemeClr val="lt1"/>
                </a:solidFill>
                <a:latin typeface="FreightSans Pro Semibold" panose="02000606030000020004" pitchFamily="2" charset="0"/>
                <a:ea typeface="Cabin"/>
                <a:cs typeface="Cabin"/>
                <a:sym typeface="Cabin"/>
              </a:rPr>
              <a:t>LISTENING SESSION</a:t>
            </a:r>
            <a:endParaRPr sz="4800" b="1" dirty="0">
              <a:solidFill>
                <a:schemeClr val="lt1"/>
              </a:solidFill>
              <a:latin typeface="FreightSans Pro Semibold" panose="02000606030000020004" pitchFamily="2" charset="0"/>
              <a:ea typeface="Cabin"/>
              <a:cs typeface="Cabin"/>
              <a:sym typeface="Cabin"/>
            </a:endParaRPr>
          </a:p>
        </p:txBody>
      </p:sp>
      <p:pic>
        <p:nvPicPr>
          <p:cNvPr id="4201" name="Google Shape;4201;p125"/>
          <p:cNvPicPr preferRelativeResize="0"/>
          <p:nvPr/>
        </p:nvPicPr>
        <p:blipFill rotWithShape="1">
          <a:blip r:embed="rId4">
            <a:alphaModFix/>
          </a:blip>
          <a:srcRect/>
          <a:stretch/>
        </p:blipFill>
        <p:spPr>
          <a:xfrm>
            <a:off x="24044" y="6405457"/>
            <a:ext cx="4767485" cy="262151"/>
          </a:xfrm>
          <a:prstGeom prst="rect">
            <a:avLst/>
          </a:prstGeom>
          <a:noFill/>
          <a:ln>
            <a:noFill/>
          </a:ln>
        </p:spPr>
      </p:pic>
      <p:sp>
        <p:nvSpPr>
          <p:cNvPr id="2" name="TextBox 1"/>
          <p:cNvSpPr txBox="1"/>
          <p:nvPr/>
        </p:nvSpPr>
        <p:spPr>
          <a:xfrm>
            <a:off x="394750" y="4968039"/>
            <a:ext cx="7326850" cy="1323439"/>
          </a:xfrm>
          <a:prstGeom prst="rect">
            <a:avLst/>
          </a:prstGeom>
          <a:noFill/>
        </p:spPr>
        <p:txBody>
          <a:bodyPr wrap="square" rtlCol="0">
            <a:spAutoFit/>
          </a:bodyPr>
          <a:lstStyle/>
          <a:p>
            <a:pPr lvl="0"/>
            <a:r>
              <a:rPr lang="es-ES" sz="4000" b="1" dirty="0" smtClean="0">
                <a:solidFill>
                  <a:schemeClr val="lt1"/>
                </a:solidFill>
                <a:latin typeface="FreightSans Pro Semibold" panose="02000606030000020004" pitchFamily="2" charset="0"/>
                <a:ea typeface="Cabin"/>
                <a:cs typeface="Cabin"/>
                <a:sym typeface="Cabin"/>
              </a:rPr>
              <a:t>PARTE 3: SESIÓN </a:t>
            </a:r>
            <a:r>
              <a:rPr lang="es-ES" sz="4000" b="1" dirty="0">
                <a:solidFill>
                  <a:schemeClr val="lt1"/>
                </a:solidFill>
                <a:latin typeface="FreightSans Pro Semibold" panose="02000606030000020004" pitchFamily="2" charset="0"/>
                <a:ea typeface="Cabin"/>
                <a:cs typeface="Cabin"/>
                <a:sym typeface="Cabin"/>
              </a:rPr>
              <a:t>PARA ESCUCHAR</a:t>
            </a:r>
          </a:p>
          <a:p>
            <a:endParaRPr lang="en-US" sz="4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242"/>
        <p:cNvGrpSpPr/>
        <p:nvPr/>
      </p:nvGrpSpPr>
      <p:grpSpPr>
        <a:xfrm>
          <a:off x="0" y="0"/>
          <a:ext cx="0" cy="0"/>
          <a:chOff x="0" y="0"/>
          <a:chExt cx="0" cy="0"/>
        </a:xfrm>
      </p:grpSpPr>
      <p:sp>
        <p:nvSpPr>
          <p:cNvPr id="4244" name="Google Shape;4244;p131"/>
          <p:cNvSpPr txBox="1">
            <a:spLocks noGrp="1"/>
          </p:cNvSpPr>
          <p:nvPr>
            <p:ph type="ctrTitle" idx="4294967295"/>
          </p:nvPr>
        </p:nvSpPr>
        <p:spPr>
          <a:xfrm>
            <a:off x="610224" y="523439"/>
            <a:ext cx="7948407" cy="1201165"/>
          </a:xfrm>
          <a:prstGeom prst="rect">
            <a:avLst/>
          </a:prstGeom>
          <a:noFill/>
          <a:ln>
            <a:noFill/>
          </a:ln>
        </p:spPr>
        <p:txBody>
          <a:bodyPr spcFirstLastPara="1" wrap="square" lIns="68575" tIns="34275" rIns="68575" bIns="34275" anchor="b" anchorCtr="0">
            <a:noAutofit/>
          </a:bodyPr>
          <a:lstStyle/>
          <a:p>
            <a:pPr lvl="0" algn="l">
              <a:lnSpc>
                <a:spcPct val="115000"/>
              </a:lnSpc>
              <a:buClr>
                <a:srgbClr val="F5B3A6"/>
              </a:buClr>
            </a:pPr>
            <a:r>
              <a:rPr lang="en-US" sz="1600" b="1" dirty="0" smtClean="0">
                <a:solidFill>
                  <a:srgbClr val="2C3638"/>
                </a:solidFill>
                <a:latin typeface="FreightSans Pro Book" panose="02000606030000020004" pitchFamily="2" charset="0"/>
                <a:ea typeface="Open Sans"/>
                <a:cs typeface="Open Sans"/>
                <a:sym typeface="Open Sans"/>
              </a:rPr>
              <a:t>PROVIDE INPUT TODAY AND ENSURE ALL STUDENTS ARE READY FOR THE JOURNEY AHEAD</a:t>
            </a:r>
            <a:br>
              <a:rPr lang="en-US" sz="1600" b="1" dirty="0" smtClean="0">
                <a:solidFill>
                  <a:srgbClr val="2C3638"/>
                </a:solidFill>
                <a:latin typeface="FreightSans Pro Book" panose="02000606030000020004" pitchFamily="2" charset="0"/>
                <a:ea typeface="Open Sans"/>
                <a:cs typeface="Open Sans"/>
                <a:sym typeface="Open Sans"/>
              </a:rPr>
            </a:br>
            <a:r>
              <a:rPr lang="es-ES_tradnl" sz="1600" b="1" dirty="0">
                <a:solidFill>
                  <a:srgbClr val="2C3638"/>
                </a:solidFill>
                <a:latin typeface="FreightSans Pro Book" panose="02000606030000020004" pitchFamily="2" charset="0"/>
                <a:ea typeface="Open Sans"/>
                <a:cs typeface="Open Sans"/>
                <a:sym typeface="Open Sans"/>
              </a:rPr>
              <a:t>DAR OPINIONES HOY Y ASEGURAR QUE TODOS LOS ALUMNOS ESTÁN LISTOS PARA EL VIAJE QUE TIENEN POR DELANTE</a:t>
            </a:r>
            <a:r>
              <a:rPr lang="en-US" sz="1800" b="1" dirty="0" smtClean="0">
                <a:solidFill>
                  <a:srgbClr val="2C3638"/>
                </a:solidFill>
                <a:latin typeface="FreightSans Pro Book" panose="02000606030000020004" pitchFamily="2" charset="0"/>
                <a:ea typeface="Open Sans"/>
                <a:cs typeface="Open Sans"/>
                <a:sym typeface="Open Sans"/>
              </a:rPr>
              <a:t/>
            </a:r>
            <a:br>
              <a:rPr lang="en-US" sz="1800" b="1" dirty="0" smtClean="0">
                <a:solidFill>
                  <a:srgbClr val="2C3638"/>
                </a:solidFill>
                <a:latin typeface="FreightSans Pro Book" panose="02000606030000020004" pitchFamily="2" charset="0"/>
                <a:ea typeface="Open Sans"/>
                <a:cs typeface="Open Sans"/>
                <a:sym typeface="Open Sans"/>
              </a:rPr>
            </a:br>
            <a:r>
              <a:rPr lang="en-US" sz="1200" dirty="0" smtClean="0">
                <a:solidFill>
                  <a:srgbClr val="898A8E"/>
                </a:solidFill>
                <a:latin typeface="FreightSans Pro Book" panose="02000606030000020004" pitchFamily="2" charset="0"/>
                <a:ea typeface="Open Sans"/>
                <a:cs typeface="Open Sans"/>
                <a:sym typeface="Open Sans"/>
              </a:rPr>
              <a:t>Let’s Talk! AND THE LCAP            </a:t>
            </a:r>
            <a:r>
              <a:rPr lang="es-ES_tradnl" sz="1200" dirty="0" err="1">
                <a:solidFill>
                  <a:srgbClr val="898A8E"/>
                </a:solidFill>
                <a:latin typeface="FreightSans Pro Book" panose="02000606030000020004" pitchFamily="2" charset="0"/>
                <a:ea typeface="Open Sans"/>
                <a:cs typeface="Open Sans"/>
                <a:sym typeface="Open Sans"/>
              </a:rPr>
              <a:t>Let’s</a:t>
            </a:r>
            <a:r>
              <a:rPr lang="es-ES_tradnl" sz="1200" dirty="0">
                <a:solidFill>
                  <a:srgbClr val="898A8E"/>
                </a:solidFill>
                <a:latin typeface="FreightSans Pro Book" panose="02000606030000020004" pitchFamily="2" charset="0"/>
                <a:ea typeface="Open Sans"/>
                <a:cs typeface="Open Sans"/>
                <a:sym typeface="Open Sans"/>
              </a:rPr>
              <a:t> </a:t>
            </a:r>
            <a:r>
              <a:rPr lang="es-ES_tradnl" sz="1200" dirty="0" err="1">
                <a:solidFill>
                  <a:srgbClr val="898A8E"/>
                </a:solidFill>
                <a:latin typeface="FreightSans Pro Book" panose="02000606030000020004" pitchFamily="2" charset="0"/>
                <a:ea typeface="Open Sans"/>
                <a:cs typeface="Open Sans"/>
                <a:sym typeface="Open Sans"/>
              </a:rPr>
              <a:t>Talk</a:t>
            </a:r>
            <a:r>
              <a:rPr lang="es-ES_tradnl" sz="1200" dirty="0">
                <a:solidFill>
                  <a:srgbClr val="898A8E"/>
                </a:solidFill>
                <a:latin typeface="FreightSans Pro Book" panose="02000606030000020004" pitchFamily="2" charset="0"/>
                <a:ea typeface="Open Sans"/>
                <a:cs typeface="Open Sans"/>
                <a:sym typeface="Open Sans"/>
              </a:rPr>
              <a:t>! Y EL </a:t>
            </a:r>
            <a:r>
              <a:rPr lang="es-ES_tradnl" sz="1200" i="1" dirty="0">
                <a:solidFill>
                  <a:srgbClr val="898A8E"/>
                </a:solidFill>
                <a:latin typeface="FreightSans Pro Book" panose="02000606030000020004" pitchFamily="2" charset="0"/>
                <a:ea typeface="Open Sans"/>
                <a:cs typeface="Open Sans"/>
                <a:sym typeface="Open Sans"/>
              </a:rPr>
              <a:t>LCAP</a:t>
            </a:r>
            <a:r>
              <a:rPr lang="en-US" sz="1200" dirty="0" smtClean="0">
                <a:solidFill>
                  <a:srgbClr val="898A8E"/>
                </a:solidFill>
                <a:latin typeface="FreightSans Pro Book" panose="02000606030000020004" pitchFamily="2" charset="0"/>
                <a:ea typeface="Open Sans"/>
                <a:cs typeface="Open Sans"/>
                <a:sym typeface="Open Sans"/>
              </a:rPr>
              <a:t>    </a:t>
            </a:r>
            <a:endParaRPr sz="1200" dirty="0">
              <a:solidFill>
                <a:srgbClr val="898A8E"/>
              </a:solidFill>
              <a:latin typeface="FreightSans Pro Book" panose="02000606030000020004" pitchFamily="2" charset="0"/>
              <a:ea typeface="Open Sans"/>
              <a:cs typeface="Open Sans"/>
              <a:sym typeface="Open Sans"/>
            </a:endParaRPr>
          </a:p>
        </p:txBody>
      </p:sp>
      <p:pic>
        <p:nvPicPr>
          <p:cNvPr id="4245" name="Google Shape;4245;p131" descr="mac.png"/>
          <p:cNvPicPr preferRelativeResize="0"/>
          <p:nvPr/>
        </p:nvPicPr>
        <p:blipFill>
          <a:blip r:embed="rId3">
            <a:alphaModFix/>
          </a:blip>
          <a:stretch>
            <a:fillRect/>
          </a:stretch>
        </p:blipFill>
        <p:spPr>
          <a:xfrm>
            <a:off x="3388876" y="1885968"/>
            <a:ext cx="3882425" cy="3285851"/>
          </a:xfrm>
          <a:prstGeom prst="rect">
            <a:avLst/>
          </a:prstGeom>
          <a:noFill/>
          <a:ln>
            <a:noFill/>
          </a:ln>
        </p:spPr>
      </p:pic>
      <p:pic>
        <p:nvPicPr>
          <p:cNvPr id="4246" name="Google Shape;4246;p131" descr="ipad.png"/>
          <p:cNvPicPr preferRelativeResize="0"/>
          <p:nvPr/>
        </p:nvPicPr>
        <p:blipFill>
          <a:blip r:embed="rId4">
            <a:alphaModFix/>
          </a:blip>
          <a:stretch>
            <a:fillRect/>
          </a:stretch>
        </p:blipFill>
        <p:spPr>
          <a:xfrm>
            <a:off x="6520650" y="3805626"/>
            <a:ext cx="1257525" cy="2219750"/>
          </a:xfrm>
          <a:prstGeom prst="rect">
            <a:avLst/>
          </a:prstGeom>
          <a:noFill/>
          <a:ln>
            <a:noFill/>
          </a:ln>
        </p:spPr>
      </p:pic>
      <p:pic>
        <p:nvPicPr>
          <p:cNvPr id="4247" name="Google Shape;4247;p131" descr="macbook.png"/>
          <p:cNvPicPr preferRelativeResize="0"/>
          <p:nvPr/>
        </p:nvPicPr>
        <p:blipFill>
          <a:blip r:embed="rId5">
            <a:alphaModFix/>
          </a:blip>
          <a:stretch>
            <a:fillRect/>
          </a:stretch>
        </p:blipFill>
        <p:spPr>
          <a:xfrm>
            <a:off x="639121" y="3805634"/>
            <a:ext cx="3783575" cy="2125450"/>
          </a:xfrm>
          <a:prstGeom prst="rect">
            <a:avLst/>
          </a:prstGeom>
          <a:noFill/>
          <a:ln>
            <a:noFill/>
          </a:ln>
        </p:spPr>
      </p:pic>
      <p:sp>
        <p:nvSpPr>
          <p:cNvPr id="4249" name="Google Shape;4249;p131"/>
          <p:cNvSpPr txBox="1">
            <a:spLocks noGrp="1"/>
          </p:cNvSpPr>
          <p:nvPr>
            <p:ph type="title" idx="4294967295"/>
          </p:nvPr>
        </p:nvSpPr>
        <p:spPr>
          <a:xfrm>
            <a:off x="102075" y="161362"/>
            <a:ext cx="8964706" cy="441071"/>
          </a:xfrm>
          <a:prstGeom prst="rect">
            <a:avLst/>
          </a:prstGeom>
          <a:noFill/>
          <a:ln>
            <a:noFill/>
          </a:ln>
        </p:spPr>
        <p:txBody>
          <a:bodyPr spcFirstLastPara="1" wrap="square" lIns="0" tIns="0" rIns="0" bIns="0" anchor="t" anchorCtr="0">
            <a:noAutofit/>
          </a:bodyPr>
          <a:lstStyle/>
          <a:p>
            <a:pPr>
              <a:lnSpc>
                <a:spcPct val="90000"/>
              </a:lnSpc>
              <a:buClr>
                <a:srgbClr val="3F3F3F"/>
              </a:buClr>
              <a:buSzPts val="2800"/>
            </a:pPr>
            <a:r>
              <a:rPr lang="en-US" sz="1800" b="1" u="none" strike="noStrike" cap="none" dirty="0" smtClean="0">
                <a:solidFill>
                  <a:srgbClr val="FF0000"/>
                </a:solidFill>
                <a:latin typeface="FreightSans Pro Semibold" panose="02000606030000020004" pitchFamily="2" charset="0"/>
                <a:ea typeface="Cabin"/>
                <a:cs typeface="Cabin"/>
                <a:sym typeface="Cabin"/>
              </a:rPr>
              <a:t>LOCAL CONTROL || </a:t>
            </a:r>
            <a:r>
              <a:rPr lang="en-US" sz="1800" b="1" dirty="0" smtClean="0">
                <a:solidFill>
                  <a:srgbClr val="FF0000"/>
                </a:solidFill>
                <a:latin typeface="FreightSans Pro Semibold" panose="02000606030000020004" pitchFamily="2" charset="0"/>
                <a:ea typeface="Cabin"/>
                <a:cs typeface="Cabin"/>
                <a:sym typeface="Cabin"/>
              </a:rPr>
              <a:t>ALWAYS-ON LISTENING      </a:t>
            </a:r>
            <a:r>
              <a:rPr lang="es-ES_tradnl" sz="1800" b="1" dirty="0" smtClean="0">
                <a:solidFill>
                  <a:srgbClr val="FF0000"/>
                </a:solidFill>
                <a:latin typeface="FreightSans Pro Semibold" panose="02000606030000020004" pitchFamily="2" charset="0"/>
                <a:ea typeface="Cabin"/>
                <a:cs typeface="Cabin"/>
                <a:sym typeface="Cabin"/>
              </a:rPr>
              <a:t>CONTROL </a:t>
            </a:r>
            <a:r>
              <a:rPr lang="es-ES_tradnl" sz="1800" b="1" dirty="0">
                <a:solidFill>
                  <a:srgbClr val="FF0000"/>
                </a:solidFill>
                <a:latin typeface="FreightSans Pro Semibold" panose="02000606030000020004" pitchFamily="2" charset="0"/>
                <a:ea typeface="Cabin"/>
                <a:cs typeface="Cabin"/>
                <a:sym typeface="Cabin"/>
              </a:rPr>
              <a:t>LOCAL || ESCUCHANDO SIEMPRE</a:t>
            </a:r>
            <a:br>
              <a:rPr lang="es-ES_tradnl" sz="1800" b="1" dirty="0">
                <a:solidFill>
                  <a:srgbClr val="FF0000"/>
                </a:solidFill>
                <a:latin typeface="FreightSans Pro Semibold" panose="02000606030000020004" pitchFamily="2" charset="0"/>
                <a:ea typeface="Cabin"/>
                <a:cs typeface="Cabin"/>
                <a:sym typeface="Cabin"/>
              </a:rPr>
            </a:br>
            <a:endParaRPr sz="1800" b="1" u="none" strike="noStrike" cap="none" dirty="0">
              <a:solidFill>
                <a:srgbClr val="FF0000"/>
              </a:solidFill>
              <a:latin typeface="FreightSans Pro Semibold" panose="02000606030000020004" pitchFamily="2" charset="0"/>
              <a:ea typeface="Cabin"/>
              <a:cs typeface="Cabin"/>
              <a:sym typeface="Cabin"/>
            </a:endParaRPr>
          </a:p>
        </p:txBody>
      </p:sp>
      <p:sp>
        <p:nvSpPr>
          <p:cNvPr id="4250" name="Google Shape;4250;p131"/>
          <p:cNvSpPr txBox="1"/>
          <p:nvPr/>
        </p:nvSpPr>
        <p:spPr>
          <a:xfrm>
            <a:off x="2231678" y="6127767"/>
            <a:ext cx="4705500" cy="429891"/>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smtClean="0">
                <a:solidFill>
                  <a:schemeClr val="tx1"/>
                </a:solidFill>
                <a:hlinkClick r:id="rId6"/>
              </a:rPr>
              <a:t>Link to </a:t>
            </a:r>
            <a:r>
              <a:rPr lang="en-US" sz="1800" b="1" dirty="0" smtClean="0">
                <a:solidFill>
                  <a:srgbClr val="FF0000"/>
                </a:solidFill>
                <a:hlinkClick r:id="rId6"/>
              </a:rPr>
              <a:t>Let’s Talk!</a:t>
            </a:r>
            <a:endParaRPr sz="1800" b="1" dirty="0">
              <a:solidFill>
                <a:srgbClr val="FF0000"/>
              </a:solidFill>
            </a:endParaRPr>
          </a:p>
        </p:txBody>
      </p:sp>
      <p:sp>
        <p:nvSpPr>
          <p:cNvPr id="4251" name="Google Shape;4251;p131"/>
          <p:cNvSpPr txBox="1"/>
          <p:nvPr/>
        </p:nvSpPr>
        <p:spPr>
          <a:xfrm>
            <a:off x="463375" y="2934725"/>
            <a:ext cx="5931300" cy="69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 name="Google Shape;3987;p111" descr="C:\Users\travis.tamasese\Documents\1Dr. Melendez\Photos, Slides, and Logos\SAUSD.silver.logo.png">
            <a:extLst>
              <a:ext uri="{FF2B5EF4-FFF2-40B4-BE49-F238E27FC236}">
                <a16:creationId xmlns:a16="http://schemas.microsoft.com/office/drawing/2014/main" xmlns="" id="{A455E743-78D5-2149-B820-700A2EDA569A}"/>
              </a:ext>
            </a:extLst>
          </p:cNvPr>
          <p:cNvPicPr preferRelativeResize="0"/>
          <p:nvPr/>
        </p:nvPicPr>
        <p:blipFill rotWithShape="1">
          <a:blip r:embed="rId7">
            <a:alphaModFix/>
          </a:blip>
          <a:srcRect/>
          <a:stretch/>
        </p:blipFill>
        <p:spPr>
          <a:xfrm>
            <a:off x="1541402" y="2185822"/>
            <a:ext cx="1340600" cy="13687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3"/>
        <p:cNvGrpSpPr/>
        <p:nvPr/>
      </p:nvGrpSpPr>
      <p:grpSpPr>
        <a:xfrm>
          <a:off x="0" y="0"/>
          <a:ext cx="0" cy="0"/>
          <a:chOff x="0" y="0"/>
          <a:chExt cx="0" cy="0"/>
        </a:xfrm>
      </p:grpSpPr>
      <p:sp>
        <p:nvSpPr>
          <p:cNvPr id="4264" name="Google Shape;4264;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Santa Ana Unified School District</a:t>
            </a:r>
            <a:endParaRPr/>
          </a:p>
        </p:txBody>
      </p:sp>
      <p:sp>
        <p:nvSpPr>
          <p:cNvPr id="4266" name="Google Shape;4266;p133"/>
          <p:cNvSpPr txBox="1"/>
          <p:nvPr/>
        </p:nvSpPr>
        <p:spPr>
          <a:xfrm>
            <a:off x="0" y="2822223"/>
            <a:ext cx="9144000" cy="17159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BBB59"/>
              </a:buClr>
              <a:buSzPts val="6000"/>
              <a:buFont typeface="Calibri"/>
              <a:buNone/>
            </a:pPr>
            <a:r>
              <a:rPr lang="en-US" sz="4000" b="1" u="none" strike="noStrike" cap="none" dirty="0">
                <a:solidFill>
                  <a:srgbClr val="9BBB59"/>
                </a:solidFill>
                <a:latin typeface="FreightSans Pro Semibold" panose="02000606030000020004" pitchFamily="2" charset="0"/>
                <a:ea typeface="Calibri"/>
                <a:cs typeface="Calibri"/>
                <a:sym typeface="Calibri"/>
              </a:rPr>
              <a:t>Thank you</a:t>
            </a:r>
            <a:r>
              <a:rPr lang="en-US" sz="4000" b="1" u="none" strike="noStrike" cap="none" dirty="0" smtClean="0">
                <a:solidFill>
                  <a:srgbClr val="9BBB59"/>
                </a:solidFill>
                <a:latin typeface="FreightSans Pro Semibold" panose="02000606030000020004" pitchFamily="2" charset="0"/>
                <a:ea typeface="Calibri"/>
                <a:cs typeface="Calibri"/>
                <a:sym typeface="Calibri"/>
              </a:rPr>
              <a:t>!</a:t>
            </a:r>
          </a:p>
          <a:p>
            <a:pPr algn="ctr">
              <a:buClr>
                <a:srgbClr val="9BBB59"/>
              </a:buClr>
              <a:buSzPts val="6000"/>
            </a:pPr>
            <a:r>
              <a:rPr lang="es-ES_tradnl" sz="4000" b="1" dirty="0">
                <a:solidFill>
                  <a:srgbClr val="9BBB59"/>
                </a:solidFill>
                <a:latin typeface="FreightSans Pro Semibold" panose="02000606030000020004" pitchFamily="2" charset="0"/>
                <a:ea typeface="Calibri"/>
                <a:cs typeface="Calibri"/>
                <a:sym typeface="Calibri"/>
              </a:rPr>
              <a:t>¡Gracias!</a:t>
            </a:r>
            <a:endParaRPr lang="es-ES_tradnl" sz="4000" b="1" dirty="0">
              <a:latin typeface="FreightSans Pro Semibold" panose="02000606030000020004" pitchFamily="2" charset="0"/>
            </a:endParaRPr>
          </a:p>
          <a:p>
            <a:pPr marL="0" marR="0" lvl="0" indent="0" algn="ctr" rtl="0">
              <a:lnSpc>
                <a:spcPct val="100000"/>
              </a:lnSpc>
              <a:spcBef>
                <a:spcPts val="0"/>
              </a:spcBef>
              <a:spcAft>
                <a:spcPts val="0"/>
              </a:spcAft>
              <a:buClr>
                <a:srgbClr val="9BBB59"/>
              </a:buClr>
              <a:buSzPts val="6000"/>
              <a:buFont typeface="Calibri"/>
              <a:buNone/>
            </a:pPr>
            <a:endParaRPr sz="4000" b="1" dirty="0">
              <a:latin typeface="FreightSans Pro Semibold" panose="02000606030000020004"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DDB6E-CD8C-1E42-9842-E59D3E2F1E6B}"/>
              </a:ext>
            </a:extLst>
          </p:cNvPr>
          <p:cNvSpPr>
            <a:spLocks noGrp="1"/>
          </p:cNvSpPr>
          <p:nvPr>
            <p:ph type="title"/>
          </p:nvPr>
        </p:nvSpPr>
        <p:spPr/>
        <p:txBody>
          <a:bodyPr/>
          <a:lstStyle/>
          <a:p>
            <a:r>
              <a:rPr lang="en-US" sz="4000" dirty="0">
                <a:solidFill>
                  <a:schemeClr val="bg2"/>
                </a:solidFill>
                <a:latin typeface="FreightSans Pro Semibold" panose="02000606030000020004" pitchFamily="2" charset="0"/>
                <a:sym typeface="Verdana"/>
              </a:rPr>
              <a:t> 2019 LCAP Update (Timeline)</a:t>
            </a:r>
            <a:endParaRPr lang="en-US" sz="4000" dirty="0">
              <a:solidFill>
                <a:schemeClr val="bg2"/>
              </a:solidFill>
            </a:endParaRPr>
          </a:p>
        </p:txBody>
      </p:sp>
      <p:sp>
        <p:nvSpPr>
          <p:cNvPr id="6" name="TextBox 5">
            <a:extLst>
              <a:ext uri="{FF2B5EF4-FFF2-40B4-BE49-F238E27FC236}">
                <a16:creationId xmlns:a16="http://schemas.microsoft.com/office/drawing/2014/main" xmlns="" id="{C166B15A-C97C-8347-8AF8-F458411ACAC0}"/>
              </a:ext>
            </a:extLst>
          </p:cNvPr>
          <p:cNvSpPr txBox="1"/>
          <p:nvPr/>
        </p:nvSpPr>
        <p:spPr>
          <a:xfrm>
            <a:off x="568410" y="1482808"/>
            <a:ext cx="1865870" cy="1312154"/>
          </a:xfrm>
          <a:prstGeom prst="rect">
            <a:avLst/>
          </a:prstGeom>
          <a:noFill/>
        </p:spPr>
        <p:txBody>
          <a:bodyPr wrap="square" rtlCol="0">
            <a:spAutoFit/>
          </a:bodyPr>
          <a:lstStyle/>
          <a:p>
            <a:r>
              <a:rPr lang="en-US" sz="2000" b="1" dirty="0">
                <a:solidFill>
                  <a:schemeClr val="accent1"/>
                </a:solidFill>
                <a:latin typeface="FreightSans Pro Semibold" panose="02000606030000020004" pitchFamily="2" charset="0"/>
              </a:rPr>
              <a:t>July 2018</a:t>
            </a:r>
          </a:p>
          <a:p>
            <a:pPr marL="57150" lvl="1" indent="-69850">
              <a:lnSpc>
                <a:spcPct val="90000"/>
              </a:lnSpc>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Implement the LCAP</a:t>
            </a:r>
            <a:endParaRPr lang="en-US"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Implement new funding</a:t>
            </a:r>
            <a:endParaRPr lang="en-US" sz="1600" dirty="0">
              <a:latin typeface="FreightSans Pro Book" panose="02000606030000020004" pitchFamily="2" charset="0"/>
            </a:endParaRPr>
          </a:p>
        </p:txBody>
      </p:sp>
      <p:sp>
        <p:nvSpPr>
          <p:cNvPr id="7" name="TextBox 6">
            <a:extLst>
              <a:ext uri="{FF2B5EF4-FFF2-40B4-BE49-F238E27FC236}">
                <a16:creationId xmlns:a16="http://schemas.microsoft.com/office/drawing/2014/main" xmlns="" id="{67A7996C-DB41-1F41-A544-700EFC0CD593}"/>
              </a:ext>
            </a:extLst>
          </p:cNvPr>
          <p:cNvSpPr txBox="1"/>
          <p:nvPr/>
        </p:nvSpPr>
        <p:spPr>
          <a:xfrm>
            <a:off x="2668090" y="1482808"/>
            <a:ext cx="1865870" cy="1527598"/>
          </a:xfrm>
          <a:prstGeom prst="rect">
            <a:avLst/>
          </a:prstGeom>
          <a:noFill/>
        </p:spPr>
        <p:txBody>
          <a:bodyPr wrap="square" rtlCol="0">
            <a:spAutoFit/>
          </a:bodyPr>
          <a:lstStyle/>
          <a:p>
            <a:r>
              <a:rPr lang="en-US" sz="2000" b="1" dirty="0">
                <a:solidFill>
                  <a:schemeClr val="accent6"/>
                </a:solidFill>
                <a:latin typeface="FreightSans Pro Semibold" panose="02000606030000020004" pitchFamily="2" charset="0"/>
              </a:rPr>
              <a:t>Fall 2018</a:t>
            </a:r>
          </a:p>
          <a:p>
            <a:pPr marL="57150" lvl="1" indent="-69850">
              <a:lnSpc>
                <a:spcPct val="90000"/>
              </a:lnSpc>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Internal stakeholder surveys and sessions</a:t>
            </a:r>
            <a:endParaRPr lang="en-US"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Principal Summits </a:t>
            </a:r>
            <a:endParaRPr lang="en-US" sz="1600" dirty="0">
              <a:latin typeface="FreightSans Pro Book" panose="02000606030000020004" pitchFamily="2" charset="0"/>
            </a:endParaRPr>
          </a:p>
          <a:p>
            <a:endParaRPr lang="en-US" dirty="0"/>
          </a:p>
        </p:txBody>
      </p:sp>
      <p:sp>
        <p:nvSpPr>
          <p:cNvPr id="8" name="TextBox 7">
            <a:extLst>
              <a:ext uri="{FF2B5EF4-FFF2-40B4-BE49-F238E27FC236}">
                <a16:creationId xmlns:a16="http://schemas.microsoft.com/office/drawing/2014/main" xmlns="" id="{EA020162-4D41-3349-A149-07C25A8CE3B7}"/>
              </a:ext>
            </a:extLst>
          </p:cNvPr>
          <p:cNvSpPr txBox="1"/>
          <p:nvPr/>
        </p:nvSpPr>
        <p:spPr>
          <a:xfrm>
            <a:off x="4860664" y="1495165"/>
            <a:ext cx="1865870" cy="1559401"/>
          </a:xfrm>
          <a:prstGeom prst="rect">
            <a:avLst/>
          </a:prstGeom>
          <a:noFill/>
        </p:spPr>
        <p:txBody>
          <a:bodyPr wrap="square" rtlCol="0">
            <a:spAutoFit/>
          </a:bodyPr>
          <a:lstStyle/>
          <a:p>
            <a:r>
              <a:rPr lang="en-US" sz="2000" b="1" dirty="0">
                <a:solidFill>
                  <a:srgbClr val="00B0F0"/>
                </a:solidFill>
                <a:latin typeface="FreightSans Pro Semibold" panose="02000606030000020004" pitchFamily="2" charset="0"/>
              </a:rPr>
              <a:t>Winer 2018</a:t>
            </a:r>
          </a:p>
          <a:p>
            <a:pPr marL="57150" lvl="1" indent="-69850">
              <a:lnSpc>
                <a:spcPct val="90000"/>
              </a:lnSpc>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Community meetings</a:t>
            </a:r>
            <a:endParaRPr lang="en-US"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Student sessions</a:t>
            </a:r>
            <a:endParaRPr lang="en-US"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Mid-year data checks</a:t>
            </a:r>
            <a:endParaRPr lang="en-US" sz="1600" dirty="0">
              <a:latin typeface="FreightSans Pro Book" panose="02000606030000020004" pitchFamily="2" charset="0"/>
            </a:endParaRPr>
          </a:p>
        </p:txBody>
      </p:sp>
      <p:sp>
        <p:nvSpPr>
          <p:cNvPr id="9" name="TextBox 8">
            <a:extLst>
              <a:ext uri="{FF2B5EF4-FFF2-40B4-BE49-F238E27FC236}">
                <a16:creationId xmlns:a16="http://schemas.microsoft.com/office/drawing/2014/main" xmlns="" id="{272BA2AE-B3F0-0B46-94F3-799673AE89EB}"/>
              </a:ext>
            </a:extLst>
          </p:cNvPr>
          <p:cNvSpPr txBox="1"/>
          <p:nvPr/>
        </p:nvSpPr>
        <p:spPr>
          <a:xfrm>
            <a:off x="7053239" y="1495165"/>
            <a:ext cx="1865870" cy="1305999"/>
          </a:xfrm>
          <a:prstGeom prst="rect">
            <a:avLst/>
          </a:prstGeom>
          <a:noFill/>
        </p:spPr>
        <p:txBody>
          <a:bodyPr wrap="square" rtlCol="0">
            <a:spAutoFit/>
          </a:bodyPr>
          <a:lstStyle/>
          <a:p>
            <a:r>
              <a:rPr lang="en-US" sz="2000" b="1" dirty="0">
                <a:solidFill>
                  <a:schemeClr val="accent1"/>
                </a:solidFill>
                <a:latin typeface="FreightSans Pro Semibold" panose="02000606030000020004" pitchFamily="2" charset="0"/>
              </a:rPr>
              <a:t>Spring 2019</a:t>
            </a:r>
          </a:p>
          <a:p>
            <a:pPr marL="57150" lvl="1" indent="-69850">
              <a:lnSpc>
                <a:spcPct val="90000"/>
              </a:lnSpc>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Capture stakeholder input</a:t>
            </a:r>
            <a:endParaRPr lang="en-US"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n-US" sz="1600" dirty="0">
                <a:solidFill>
                  <a:schemeClr val="dk1"/>
                </a:solidFill>
                <a:latin typeface="FreightSans Pro Book" panose="02000606030000020004" pitchFamily="2" charset="0"/>
                <a:ea typeface="Verdana"/>
                <a:cs typeface="Verdana"/>
                <a:sym typeface="Verdana"/>
              </a:rPr>
              <a:t> Write plan</a:t>
            </a:r>
            <a:endParaRPr lang="en-US" sz="1600" dirty="0">
              <a:latin typeface="FreightSans Pro Book" panose="02000606030000020004" pitchFamily="2" charset="0"/>
            </a:endParaRPr>
          </a:p>
          <a:p>
            <a:endParaRPr lang="en-US" dirty="0"/>
          </a:p>
        </p:txBody>
      </p:sp>
      <p:sp>
        <p:nvSpPr>
          <p:cNvPr id="10" name="TextBox 9">
            <a:extLst>
              <a:ext uri="{FF2B5EF4-FFF2-40B4-BE49-F238E27FC236}">
                <a16:creationId xmlns:a16="http://schemas.microsoft.com/office/drawing/2014/main" xmlns="" id="{9CA9899B-E403-B946-B11F-BD95B69250DC}"/>
              </a:ext>
            </a:extLst>
          </p:cNvPr>
          <p:cNvSpPr txBox="1"/>
          <p:nvPr/>
        </p:nvSpPr>
        <p:spPr>
          <a:xfrm>
            <a:off x="6202968" y="4811843"/>
            <a:ext cx="1865870" cy="1533753"/>
          </a:xfrm>
          <a:prstGeom prst="rect">
            <a:avLst/>
          </a:prstGeom>
          <a:noFill/>
        </p:spPr>
        <p:txBody>
          <a:bodyPr wrap="square" rtlCol="0">
            <a:spAutoFit/>
          </a:bodyPr>
          <a:lstStyle/>
          <a:p>
            <a:r>
              <a:rPr lang="en-US" sz="2000" b="1" dirty="0">
                <a:solidFill>
                  <a:srgbClr val="7030A0"/>
                </a:solidFill>
                <a:latin typeface="FreightSans Pro Semibold" panose="02000606030000020004" pitchFamily="2" charset="0"/>
              </a:rPr>
              <a:t>May 2019</a:t>
            </a:r>
          </a:p>
          <a:p>
            <a:pPr marL="114300" lvl="1" indent="-114300">
              <a:lnSpc>
                <a:spcPct val="90000"/>
              </a:lnSpc>
              <a:buClr>
                <a:schemeClr val="dk1"/>
              </a:buClr>
              <a:buSzPts val="1500"/>
              <a:buFont typeface="Verdana"/>
              <a:buChar char="•"/>
            </a:pPr>
            <a:r>
              <a:rPr lang="en-US" sz="1600" dirty="0">
                <a:solidFill>
                  <a:schemeClr val="dk1"/>
                </a:solidFill>
                <a:latin typeface="FreightSans Pro Book" panose="02000606030000020004" pitchFamily="2" charset="0"/>
                <a:ea typeface="Verdana"/>
                <a:cs typeface="Verdana"/>
                <a:sym typeface="Verdana"/>
              </a:rPr>
              <a:t> Complete draft of plan</a:t>
            </a:r>
            <a:endParaRPr lang="en-US" sz="1600" dirty="0">
              <a:latin typeface="FreightSans Pro Book" panose="02000606030000020004" pitchFamily="2" charset="0"/>
            </a:endParaRPr>
          </a:p>
          <a:p>
            <a:pPr marL="114300" lvl="1" indent="-114300">
              <a:lnSpc>
                <a:spcPct val="90000"/>
              </a:lnSpc>
              <a:spcBef>
                <a:spcPts val="225"/>
              </a:spcBef>
              <a:buClr>
                <a:schemeClr val="dk1"/>
              </a:buClr>
              <a:buSzPts val="1500"/>
              <a:buFont typeface="Verdana"/>
              <a:buChar char="•"/>
            </a:pPr>
            <a:r>
              <a:rPr lang="en-US" sz="1600" dirty="0">
                <a:solidFill>
                  <a:schemeClr val="dk1"/>
                </a:solidFill>
                <a:latin typeface="FreightSans Pro Book" panose="02000606030000020004" pitchFamily="2" charset="0"/>
                <a:ea typeface="Verdana"/>
                <a:cs typeface="Verdana"/>
                <a:sym typeface="Verdana"/>
              </a:rPr>
              <a:t> DAC/DELAC engagement and input</a:t>
            </a:r>
            <a:endParaRPr lang="en-US" sz="1600" dirty="0">
              <a:latin typeface="FreightSans Pro Book" panose="02000606030000020004" pitchFamily="2" charset="0"/>
            </a:endParaRPr>
          </a:p>
        </p:txBody>
      </p:sp>
      <p:sp>
        <p:nvSpPr>
          <p:cNvPr id="11" name="TextBox 10">
            <a:extLst>
              <a:ext uri="{FF2B5EF4-FFF2-40B4-BE49-F238E27FC236}">
                <a16:creationId xmlns:a16="http://schemas.microsoft.com/office/drawing/2014/main" xmlns="" id="{401BECA2-3CF2-EE48-9109-547E665CE560}"/>
              </a:ext>
            </a:extLst>
          </p:cNvPr>
          <p:cNvSpPr txBox="1"/>
          <p:nvPr/>
        </p:nvSpPr>
        <p:spPr>
          <a:xfrm>
            <a:off x="3797642" y="4786195"/>
            <a:ext cx="1865870" cy="1337802"/>
          </a:xfrm>
          <a:prstGeom prst="rect">
            <a:avLst/>
          </a:prstGeom>
          <a:noFill/>
        </p:spPr>
        <p:txBody>
          <a:bodyPr wrap="square" rtlCol="0">
            <a:spAutoFit/>
          </a:bodyPr>
          <a:lstStyle/>
          <a:p>
            <a:r>
              <a:rPr lang="en-US" sz="2000" b="1" dirty="0">
                <a:solidFill>
                  <a:srgbClr val="00B0F0"/>
                </a:solidFill>
                <a:latin typeface="FreightSans Pro Semibold" panose="02000606030000020004" pitchFamily="2" charset="0"/>
              </a:rPr>
              <a:t>June 2019</a:t>
            </a:r>
          </a:p>
          <a:p>
            <a:pPr marL="114300" lvl="1" indent="-114300">
              <a:lnSpc>
                <a:spcPct val="90000"/>
              </a:lnSpc>
              <a:buClr>
                <a:schemeClr val="dk1"/>
              </a:buClr>
              <a:buSzPts val="1500"/>
              <a:buFont typeface="Verdana"/>
              <a:buChar char="•"/>
            </a:pPr>
            <a:r>
              <a:rPr lang="en-US" sz="1600" dirty="0">
                <a:solidFill>
                  <a:schemeClr val="dk1"/>
                </a:solidFill>
                <a:latin typeface="FreightSans Pro Book" panose="02000606030000020004" pitchFamily="2" charset="0"/>
                <a:ea typeface="Verdana"/>
                <a:cs typeface="Verdana"/>
                <a:sym typeface="Verdana"/>
              </a:rPr>
              <a:t> Public hearing</a:t>
            </a:r>
            <a:endParaRPr lang="en-US" sz="1600" dirty="0">
              <a:latin typeface="FreightSans Pro Book" panose="02000606030000020004" pitchFamily="2" charset="0"/>
            </a:endParaRPr>
          </a:p>
          <a:p>
            <a:pPr marL="114300" lvl="1" indent="-114300">
              <a:lnSpc>
                <a:spcPct val="90000"/>
              </a:lnSpc>
              <a:spcBef>
                <a:spcPts val="225"/>
              </a:spcBef>
              <a:buClr>
                <a:schemeClr val="dk1"/>
              </a:buClr>
              <a:buSzPts val="1500"/>
              <a:buFont typeface="Verdana"/>
              <a:buChar char="•"/>
            </a:pPr>
            <a:r>
              <a:rPr lang="en-US" sz="1600" dirty="0">
                <a:solidFill>
                  <a:schemeClr val="dk1"/>
                </a:solidFill>
                <a:latin typeface="FreightSans Pro Book" panose="02000606030000020004" pitchFamily="2" charset="0"/>
                <a:ea typeface="Verdana"/>
                <a:cs typeface="Verdana"/>
                <a:sym typeface="Verdana"/>
              </a:rPr>
              <a:t> Adoption of plan</a:t>
            </a:r>
            <a:endParaRPr lang="en-US" sz="1600" dirty="0">
              <a:latin typeface="FreightSans Pro Book" panose="02000606030000020004" pitchFamily="2" charset="0"/>
            </a:endParaRPr>
          </a:p>
          <a:p>
            <a:pPr marL="114300" lvl="1" indent="-114300">
              <a:lnSpc>
                <a:spcPct val="90000"/>
              </a:lnSpc>
              <a:spcBef>
                <a:spcPts val="225"/>
              </a:spcBef>
              <a:buClr>
                <a:schemeClr val="dk1"/>
              </a:buClr>
              <a:buSzPts val="1500"/>
              <a:buFont typeface="Verdana"/>
              <a:buChar char="•"/>
            </a:pPr>
            <a:r>
              <a:rPr lang="en-US" sz="1600" dirty="0">
                <a:solidFill>
                  <a:schemeClr val="dk1"/>
                </a:solidFill>
                <a:latin typeface="FreightSans Pro Book" panose="02000606030000020004" pitchFamily="2" charset="0"/>
                <a:ea typeface="Verdana"/>
                <a:cs typeface="Verdana"/>
                <a:sym typeface="Verdana"/>
              </a:rPr>
              <a:t> Submission to OCDE</a:t>
            </a:r>
            <a:endParaRPr lang="en-US" sz="1600" dirty="0">
              <a:latin typeface="FreightSans Pro Book" panose="02000606030000020004" pitchFamily="2" charset="0"/>
            </a:endParaRPr>
          </a:p>
        </p:txBody>
      </p:sp>
      <p:sp>
        <p:nvSpPr>
          <p:cNvPr id="12" name="TextBox 11">
            <a:extLst>
              <a:ext uri="{FF2B5EF4-FFF2-40B4-BE49-F238E27FC236}">
                <a16:creationId xmlns:a16="http://schemas.microsoft.com/office/drawing/2014/main" xmlns="" id="{D23F9EFA-3B0A-EA44-AF24-1C37F8B01B0B}"/>
              </a:ext>
            </a:extLst>
          </p:cNvPr>
          <p:cNvSpPr txBox="1"/>
          <p:nvPr/>
        </p:nvSpPr>
        <p:spPr>
          <a:xfrm>
            <a:off x="1260389" y="4786195"/>
            <a:ext cx="1865870" cy="1286506"/>
          </a:xfrm>
          <a:prstGeom prst="rect">
            <a:avLst/>
          </a:prstGeom>
          <a:noFill/>
        </p:spPr>
        <p:txBody>
          <a:bodyPr wrap="square" rtlCol="0">
            <a:spAutoFit/>
          </a:bodyPr>
          <a:lstStyle/>
          <a:p>
            <a:r>
              <a:rPr lang="en-US" sz="2000" b="1" dirty="0">
                <a:solidFill>
                  <a:schemeClr val="accent6"/>
                </a:solidFill>
                <a:latin typeface="FreightSans Pro Semibold" panose="02000606030000020004" pitchFamily="2" charset="0"/>
              </a:rPr>
              <a:t>August 2018</a:t>
            </a:r>
          </a:p>
          <a:p>
            <a:pPr marL="114300" lvl="1" indent="-114300">
              <a:lnSpc>
                <a:spcPct val="90000"/>
              </a:lnSpc>
              <a:buClr>
                <a:schemeClr val="dk1"/>
              </a:buClr>
              <a:buSzPts val="1500"/>
              <a:buFont typeface="Verdana"/>
              <a:buChar char="•"/>
            </a:pPr>
            <a:r>
              <a:rPr lang="en-US" sz="1600" dirty="0">
                <a:solidFill>
                  <a:schemeClr val="dk1"/>
                </a:solidFill>
                <a:latin typeface="FreightSans Pro Book" panose="02000606030000020004" pitchFamily="2" charset="0"/>
                <a:ea typeface="Verdana"/>
                <a:cs typeface="Verdana"/>
                <a:sym typeface="Verdana"/>
              </a:rPr>
              <a:t> Annual report to community, parents, and the board</a:t>
            </a:r>
            <a:endParaRPr lang="en-US" sz="1600" dirty="0">
              <a:latin typeface="FreightSans Pro Book" panose="02000606030000020004" pitchFamily="2" charset="0"/>
            </a:endParaRPr>
          </a:p>
        </p:txBody>
      </p:sp>
      <p:pic>
        <p:nvPicPr>
          <p:cNvPr id="13" name="Google Shape;3931;p109">
            <a:extLst>
              <a:ext uri="{FF2B5EF4-FFF2-40B4-BE49-F238E27FC236}">
                <a16:creationId xmlns:a16="http://schemas.microsoft.com/office/drawing/2014/main" xmlns="" id="{5E87F631-A460-C04A-8CF0-69DB4F76B833}"/>
              </a:ext>
            </a:extLst>
          </p:cNvPr>
          <p:cNvPicPr preferRelativeResize="0"/>
          <p:nvPr/>
        </p:nvPicPr>
        <p:blipFill rotWithShape="1">
          <a:blip r:embed="rId2">
            <a:alphaModFix/>
          </a:blip>
          <a:srcRect/>
          <a:stretch/>
        </p:blipFill>
        <p:spPr>
          <a:xfrm>
            <a:off x="0" y="6461904"/>
            <a:ext cx="4767485" cy="262151"/>
          </a:xfrm>
          <a:prstGeom prst="rect">
            <a:avLst/>
          </a:prstGeom>
          <a:noFill/>
          <a:ln>
            <a:noFill/>
          </a:ln>
        </p:spPr>
      </p:pic>
      <p:sp>
        <p:nvSpPr>
          <p:cNvPr id="14" name="Oval 13">
            <a:extLst>
              <a:ext uri="{FF2B5EF4-FFF2-40B4-BE49-F238E27FC236}">
                <a16:creationId xmlns:a16="http://schemas.microsoft.com/office/drawing/2014/main" xmlns="" id="{86B6611D-90C0-244D-A2D4-FE16DC3615C7}"/>
              </a:ext>
            </a:extLst>
          </p:cNvPr>
          <p:cNvSpPr/>
          <p:nvPr/>
        </p:nvSpPr>
        <p:spPr>
          <a:xfrm>
            <a:off x="926756" y="3257546"/>
            <a:ext cx="259492" cy="259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1C297EB2-495E-924D-AE81-3308D6996233}"/>
              </a:ext>
            </a:extLst>
          </p:cNvPr>
          <p:cNvSpPr/>
          <p:nvPr/>
        </p:nvSpPr>
        <p:spPr>
          <a:xfrm>
            <a:off x="3237469" y="3257546"/>
            <a:ext cx="259492" cy="259604"/>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04D86034-AB2D-8E4E-89EE-349500CE0774}"/>
              </a:ext>
            </a:extLst>
          </p:cNvPr>
          <p:cNvSpPr/>
          <p:nvPr/>
        </p:nvSpPr>
        <p:spPr>
          <a:xfrm>
            <a:off x="5418436" y="3257546"/>
            <a:ext cx="259492" cy="259604"/>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91C9B977-3A52-EA4B-A636-0EE3A8B7D957}"/>
              </a:ext>
            </a:extLst>
          </p:cNvPr>
          <p:cNvSpPr/>
          <p:nvPr/>
        </p:nvSpPr>
        <p:spPr>
          <a:xfrm>
            <a:off x="7663246" y="3257546"/>
            <a:ext cx="259492" cy="259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11FD586F-AA7A-694A-9CEB-E88A6899E460}"/>
              </a:ext>
            </a:extLst>
          </p:cNvPr>
          <p:cNvSpPr/>
          <p:nvPr/>
        </p:nvSpPr>
        <p:spPr>
          <a:xfrm>
            <a:off x="6767382" y="4200745"/>
            <a:ext cx="259492" cy="259604"/>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8005348A-425A-2741-BEE3-D86317F1E2C9}"/>
              </a:ext>
            </a:extLst>
          </p:cNvPr>
          <p:cNvSpPr/>
          <p:nvPr/>
        </p:nvSpPr>
        <p:spPr>
          <a:xfrm>
            <a:off x="4350666" y="4200745"/>
            <a:ext cx="259492" cy="259604"/>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594E85C9-8229-EF46-A506-37C612BB8D8D}"/>
              </a:ext>
            </a:extLst>
          </p:cNvPr>
          <p:cNvSpPr/>
          <p:nvPr/>
        </p:nvSpPr>
        <p:spPr>
          <a:xfrm>
            <a:off x="1933950" y="4200745"/>
            <a:ext cx="259492" cy="259604"/>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xmlns="" id="{9ADA2FE0-027D-A241-A700-FE876558EB7F}"/>
              </a:ext>
            </a:extLst>
          </p:cNvPr>
          <p:cNvCxnSpPr>
            <a:cxnSpLocks/>
          </p:cNvCxnSpPr>
          <p:nvPr/>
        </p:nvCxnSpPr>
        <p:spPr>
          <a:xfrm>
            <a:off x="5768885" y="3387348"/>
            <a:ext cx="178109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xmlns="" id="{F729142A-1E1E-194A-AF80-BCFE81BCDB0C}"/>
              </a:ext>
            </a:extLst>
          </p:cNvPr>
          <p:cNvCxnSpPr>
            <a:cxnSpLocks/>
          </p:cNvCxnSpPr>
          <p:nvPr/>
        </p:nvCxnSpPr>
        <p:spPr>
          <a:xfrm>
            <a:off x="3613382" y="3387348"/>
            <a:ext cx="168766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xmlns="" id="{F988F858-FEB4-BD43-8E80-B37CE9CD045D}"/>
              </a:ext>
            </a:extLst>
          </p:cNvPr>
          <p:cNvCxnSpPr>
            <a:cxnSpLocks/>
          </p:cNvCxnSpPr>
          <p:nvPr/>
        </p:nvCxnSpPr>
        <p:spPr>
          <a:xfrm>
            <a:off x="1260390" y="3387348"/>
            <a:ext cx="18658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xmlns="" id="{CFF239B0-AF3E-9041-9A11-48F82C8CD4BB}"/>
              </a:ext>
            </a:extLst>
          </p:cNvPr>
          <p:cNvCxnSpPr>
            <a:cxnSpLocks/>
          </p:cNvCxnSpPr>
          <p:nvPr/>
        </p:nvCxnSpPr>
        <p:spPr>
          <a:xfrm flipH="1">
            <a:off x="7053240" y="3563041"/>
            <a:ext cx="572658" cy="6377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xmlns="" id="{3AD121A7-0274-FE4C-BA7A-72909845AFAB}"/>
              </a:ext>
            </a:extLst>
          </p:cNvPr>
          <p:cNvCxnSpPr>
            <a:cxnSpLocks/>
          </p:cNvCxnSpPr>
          <p:nvPr/>
        </p:nvCxnSpPr>
        <p:spPr>
          <a:xfrm flipH="1">
            <a:off x="4730578" y="4330547"/>
            <a:ext cx="192885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xmlns="" id="{ED69BDAF-6A74-3F46-8EDC-0F3DE1663CB4}"/>
              </a:ext>
            </a:extLst>
          </p:cNvPr>
          <p:cNvCxnSpPr>
            <a:cxnSpLocks/>
          </p:cNvCxnSpPr>
          <p:nvPr/>
        </p:nvCxnSpPr>
        <p:spPr>
          <a:xfrm flipH="1">
            <a:off x="2286000" y="4330547"/>
            <a:ext cx="19647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xmlns="" id="{F1176CE8-BC63-384C-86CF-E6392ECB061E}"/>
              </a:ext>
            </a:extLst>
          </p:cNvPr>
          <p:cNvCxnSpPr/>
          <p:nvPr/>
        </p:nvCxnSpPr>
        <p:spPr>
          <a:xfrm>
            <a:off x="1056502" y="2794962"/>
            <a:ext cx="0" cy="462584"/>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xmlns="" id="{03B2B963-0E66-4F42-AA92-8D3F8BC7DE09}"/>
              </a:ext>
            </a:extLst>
          </p:cNvPr>
          <p:cNvCxnSpPr>
            <a:cxnSpLocks/>
          </p:cNvCxnSpPr>
          <p:nvPr/>
        </p:nvCxnSpPr>
        <p:spPr>
          <a:xfrm>
            <a:off x="3367215" y="2794962"/>
            <a:ext cx="0" cy="446736"/>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xmlns="" id="{41689F9B-D371-EC44-A44A-57453442524C}"/>
              </a:ext>
            </a:extLst>
          </p:cNvPr>
          <p:cNvCxnSpPr>
            <a:cxnSpLocks/>
          </p:cNvCxnSpPr>
          <p:nvPr/>
        </p:nvCxnSpPr>
        <p:spPr>
          <a:xfrm>
            <a:off x="5548182" y="3026254"/>
            <a:ext cx="0" cy="215444"/>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xmlns="" id="{EB9CC25F-3266-8748-AE17-4594E6E0CDED}"/>
              </a:ext>
            </a:extLst>
          </p:cNvPr>
          <p:cNvCxnSpPr>
            <a:cxnSpLocks/>
          </p:cNvCxnSpPr>
          <p:nvPr/>
        </p:nvCxnSpPr>
        <p:spPr>
          <a:xfrm>
            <a:off x="7792992" y="2631989"/>
            <a:ext cx="0" cy="609709"/>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CEE74309-1C57-8747-A3C8-F9CC83078F36}"/>
              </a:ext>
            </a:extLst>
          </p:cNvPr>
          <p:cNvCxnSpPr>
            <a:cxnSpLocks/>
          </p:cNvCxnSpPr>
          <p:nvPr/>
        </p:nvCxnSpPr>
        <p:spPr>
          <a:xfrm>
            <a:off x="6897128" y="4460349"/>
            <a:ext cx="0" cy="325846"/>
          </a:xfrm>
          <a:prstGeom prst="line">
            <a:avLst/>
          </a:prstGeom>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xmlns="" id="{6A0DA3D8-0CCB-6642-9A8C-5036EBB52CE3}"/>
              </a:ext>
            </a:extLst>
          </p:cNvPr>
          <p:cNvCxnSpPr>
            <a:cxnSpLocks/>
          </p:cNvCxnSpPr>
          <p:nvPr/>
        </p:nvCxnSpPr>
        <p:spPr>
          <a:xfrm>
            <a:off x="4480412" y="4466313"/>
            <a:ext cx="0" cy="325846"/>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xmlns="" id="{0528230C-5801-8C4E-BEEA-762F858D9CE2}"/>
              </a:ext>
            </a:extLst>
          </p:cNvPr>
          <p:cNvCxnSpPr>
            <a:cxnSpLocks/>
          </p:cNvCxnSpPr>
          <p:nvPr/>
        </p:nvCxnSpPr>
        <p:spPr>
          <a:xfrm>
            <a:off x="2063696" y="4460349"/>
            <a:ext cx="0" cy="32584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7025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DDB6E-CD8C-1E42-9842-E59D3E2F1E6B}"/>
              </a:ext>
            </a:extLst>
          </p:cNvPr>
          <p:cNvSpPr>
            <a:spLocks noGrp="1"/>
          </p:cNvSpPr>
          <p:nvPr>
            <p:ph type="title"/>
          </p:nvPr>
        </p:nvSpPr>
        <p:spPr/>
        <p:txBody>
          <a:bodyPr/>
          <a:lstStyle/>
          <a:p>
            <a:r>
              <a:rPr lang="es-ES_tradnl" sz="4000" dirty="0">
                <a:solidFill>
                  <a:schemeClr val="bg2"/>
                </a:solidFill>
                <a:latin typeface="FreightSans Pro Semibold" panose="02000606030000020004" pitchFamily="2" charset="0"/>
                <a:sym typeface="Verdana"/>
              </a:rPr>
              <a:t>Actualización de </a:t>
            </a:r>
            <a:r>
              <a:rPr lang="es-ES_tradnl" sz="4000" i="1" dirty="0">
                <a:solidFill>
                  <a:schemeClr val="bg2"/>
                </a:solidFill>
                <a:latin typeface="FreightSans Pro Semibold" panose="02000606030000020004" pitchFamily="2" charset="0"/>
                <a:sym typeface="Verdana"/>
              </a:rPr>
              <a:t>LCAP</a:t>
            </a:r>
            <a:r>
              <a:rPr lang="es-ES_tradnl" sz="4000" dirty="0">
                <a:solidFill>
                  <a:schemeClr val="bg2"/>
                </a:solidFill>
                <a:latin typeface="FreightSans Pro Semibold" panose="02000606030000020004" pitchFamily="2" charset="0"/>
                <a:sym typeface="Verdana"/>
              </a:rPr>
              <a:t> 2019 (Itinerario)</a:t>
            </a:r>
            <a:endParaRPr lang="es-ES_tradnl" sz="4000" dirty="0">
              <a:solidFill>
                <a:schemeClr val="bg2"/>
              </a:solidFill>
            </a:endParaRPr>
          </a:p>
        </p:txBody>
      </p:sp>
      <p:sp>
        <p:nvSpPr>
          <p:cNvPr id="6" name="TextBox 5">
            <a:extLst>
              <a:ext uri="{FF2B5EF4-FFF2-40B4-BE49-F238E27FC236}">
                <a16:creationId xmlns:a16="http://schemas.microsoft.com/office/drawing/2014/main" xmlns="" id="{C166B15A-C97C-8347-8AF8-F458411ACAC0}"/>
              </a:ext>
            </a:extLst>
          </p:cNvPr>
          <p:cNvSpPr txBox="1"/>
          <p:nvPr/>
        </p:nvSpPr>
        <p:spPr>
          <a:xfrm>
            <a:off x="568410" y="1482808"/>
            <a:ext cx="1865870" cy="1090555"/>
          </a:xfrm>
          <a:prstGeom prst="rect">
            <a:avLst/>
          </a:prstGeom>
          <a:noFill/>
        </p:spPr>
        <p:txBody>
          <a:bodyPr wrap="square" rtlCol="0">
            <a:spAutoFit/>
          </a:bodyPr>
          <a:lstStyle/>
          <a:p>
            <a:r>
              <a:rPr lang="es-ES_tradnl" sz="2000" b="1" dirty="0">
                <a:solidFill>
                  <a:schemeClr val="accent1"/>
                </a:solidFill>
                <a:latin typeface="FreightSans Pro Semibold" panose="02000606030000020004" pitchFamily="2" charset="0"/>
              </a:rPr>
              <a:t>julio 2018</a:t>
            </a:r>
          </a:p>
          <a:p>
            <a:pPr marL="57150" lvl="1" indent="-69850">
              <a:lnSpc>
                <a:spcPct val="90000"/>
              </a:lnSpc>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Implementar el </a:t>
            </a:r>
            <a:r>
              <a:rPr lang="es-ES_tradnl" sz="1600" i="1" dirty="0">
                <a:solidFill>
                  <a:schemeClr val="dk1"/>
                </a:solidFill>
                <a:latin typeface="FreightSans Pro Book" panose="02000606030000020004" pitchFamily="2" charset="0"/>
                <a:ea typeface="Verdana"/>
                <a:cs typeface="Verdana"/>
                <a:sym typeface="Verdana"/>
              </a:rPr>
              <a:t>LCAP</a:t>
            </a:r>
            <a:endParaRPr lang="es-ES_tradnl" sz="1600" i="1"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Implementar fondos nuevos</a:t>
            </a:r>
            <a:endParaRPr lang="es-ES_tradnl" sz="1600" dirty="0">
              <a:latin typeface="FreightSans Pro Book" panose="02000606030000020004" pitchFamily="2" charset="0"/>
            </a:endParaRPr>
          </a:p>
        </p:txBody>
      </p:sp>
      <p:sp>
        <p:nvSpPr>
          <p:cNvPr id="7" name="TextBox 6">
            <a:extLst>
              <a:ext uri="{FF2B5EF4-FFF2-40B4-BE49-F238E27FC236}">
                <a16:creationId xmlns:a16="http://schemas.microsoft.com/office/drawing/2014/main" xmlns="" id="{67A7996C-DB41-1F41-A544-700EFC0CD593}"/>
              </a:ext>
            </a:extLst>
          </p:cNvPr>
          <p:cNvSpPr txBox="1"/>
          <p:nvPr/>
        </p:nvSpPr>
        <p:spPr>
          <a:xfrm>
            <a:off x="2522961" y="1482808"/>
            <a:ext cx="2156128" cy="1090555"/>
          </a:xfrm>
          <a:prstGeom prst="rect">
            <a:avLst/>
          </a:prstGeom>
          <a:noFill/>
        </p:spPr>
        <p:txBody>
          <a:bodyPr wrap="square" rtlCol="0">
            <a:spAutoFit/>
          </a:bodyPr>
          <a:lstStyle/>
          <a:p>
            <a:r>
              <a:rPr lang="es-ES_tradnl" sz="2000" b="1" dirty="0">
                <a:solidFill>
                  <a:schemeClr val="accent6"/>
                </a:solidFill>
                <a:latin typeface="FreightSans Pro Semibold" panose="02000606030000020004" pitchFamily="2" charset="0"/>
              </a:rPr>
              <a:t>otoño 2018</a:t>
            </a:r>
          </a:p>
          <a:p>
            <a:pPr marL="57150" lvl="1" indent="-69850">
              <a:lnSpc>
                <a:spcPct val="90000"/>
              </a:lnSpc>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Encuestas y sesiones de colaboradores internos</a:t>
            </a:r>
            <a:endParaRPr lang="es-ES_tradnl"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Cumbres de directores</a:t>
            </a:r>
            <a:endParaRPr lang="es-ES_tradnl" dirty="0"/>
          </a:p>
        </p:txBody>
      </p:sp>
      <p:sp>
        <p:nvSpPr>
          <p:cNvPr id="8" name="TextBox 7">
            <a:extLst>
              <a:ext uri="{FF2B5EF4-FFF2-40B4-BE49-F238E27FC236}">
                <a16:creationId xmlns:a16="http://schemas.microsoft.com/office/drawing/2014/main" xmlns="" id="{EA020162-4D41-3349-A149-07C25A8CE3B7}"/>
              </a:ext>
            </a:extLst>
          </p:cNvPr>
          <p:cNvSpPr txBox="1"/>
          <p:nvPr/>
        </p:nvSpPr>
        <p:spPr>
          <a:xfrm>
            <a:off x="4767484" y="1495165"/>
            <a:ext cx="2129643" cy="1337802"/>
          </a:xfrm>
          <a:prstGeom prst="rect">
            <a:avLst/>
          </a:prstGeom>
          <a:noFill/>
        </p:spPr>
        <p:txBody>
          <a:bodyPr wrap="square" rtlCol="0">
            <a:spAutoFit/>
          </a:bodyPr>
          <a:lstStyle/>
          <a:p>
            <a:r>
              <a:rPr lang="es-ES_tradnl" sz="2000" b="1" dirty="0">
                <a:solidFill>
                  <a:srgbClr val="00B0F0"/>
                </a:solidFill>
                <a:latin typeface="FreightSans Pro Semibold" panose="02000606030000020004" pitchFamily="2" charset="0"/>
              </a:rPr>
              <a:t>invierno 2018</a:t>
            </a:r>
          </a:p>
          <a:p>
            <a:pPr marL="57150" lvl="1" indent="-69850">
              <a:lnSpc>
                <a:spcPct val="90000"/>
              </a:lnSpc>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Juntas comunitarias</a:t>
            </a:r>
            <a:endParaRPr lang="es-ES_tradnl"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Sesiones estudiantiles</a:t>
            </a:r>
            <a:endParaRPr lang="es-ES_tradnl"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Revisión de datos de mediados de año</a:t>
            </a:r>
            <a:endParaRPr lang="es-ES_tradnl" sz="1600" dirty="0">
              <a:latin typeface="FreightSans Pro Book" panose="02000606030000020004" pitchFamily="2" charset="0"/>
            </a:endParaRPr>
          </a:p>
        </p:txBody>
      </p:sp>
      <p:sp>
        <p:nvSpPr>
          <p:cNvPr id="9" name="TextBox 8">
            <a:extLst>
              <a:ext uri="{FF2B5EF4-FFF2-40B4-BE49-F238E27FC236}">
                <a16:creationId xmlns:a16="http://schemas.microsoft.com/office/drawing/2014/main" xmlns="" id="{272BA2AE-B3F0-0B46-94F3-799673AE89EB}"/>
              </a:ext>
            </a:extLst>
          </p:cNvPr>
          <p:cNvSpPr txBox="1"/>
          <p:nvPr/>
        </p:nvSpPr>
        <p:spPr>
          <a:xfrm>
            <a:off x="7053239" y="1495165"/>
            <a:ext cx="1865870" cy="1090555"/>
          </a:xfrm>
          <a:prstGeom prst="rect">
            <a:avLst/>
          </a:prstGeom>
          <a:noFill/>
        </p:spPr>
        <p:txBody>
          <a:bodyPr wrap="square" rtlCol="0">
            <a:spAutoFit/>
          </a:bodyPr>
          <a:lstStyle/>
          <a:p>
            <a:r>
              <a:rPr lang="es-ES_tradnl" sz="2000" b="1" dirty="0">
                <a:solidFill>
                  <a:schemeClr val="accent1"/>
                </a:solidFill>
                <a:latin typeface="FreightSans Pro Semibold" panose="02000606030000020004" pitchFamily="2" charset="0"/>
              </a:rPr>
              <a:t>primavera 2019</a:t>
            </a:r>
          </a:p>
          <a:p>
            <a:pPr marL="57150" lvl="1" indent="-69850">
              <a:lnSpc>
                <a:spcPct val="90000"/>
              </a:lnSpc>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Capturar opiniones de los colaboradores</a:t>
            </a:r>
            <a:endParaRPr lang="es-ES_tradnl" sz="1600" dirty="0">
              <a:latin typeface="FreightSans Pro Book" panose="02000606030000020004" pitchFamily="2" charset="0"/>
            </a:endParaRPr>
          </a:p>
          <a:p>
            <a:pPr marL="57150" lvl="1" indent="-69850">
              <a:lnSpc>
                <a:spcPct val="90000"/>
              </a:lnSpc>
              <a:spcBef>
                <a:spcPts val="165"/>
              </a:spcBef>
              <a:buClr>
                <a:schemeClr val="dk1"/>
              </a:buClr>
              <a:buSzPts val="1100"/>
              <a:buFont typeface="Verdana"/>
              <a:buChar char="•"/>
            </a:pPr>
            <a:r>
              <a:rPr lang="es-ES_tradnl" sz="1600" dirty="0">
                <a:solidFill>
                  <a:schemeClr val="dk1"/>
                </a:solidFill>
                <a:latin typeface="FreightSans Pro Book" panose="02000606030000020004" pitchFamily="2" charset="0"/>
                <a:ea typeface="Verdana"/>
                <a:cs typeface="Verdana"/>
                <a:sym typeface="Verdana"/>
              </a:rPr>
              <a:t> Escribir el plan</a:t>
            </a:r>
            <a:endParaRPr lang="es-ES_tradnl" dirty="0"/>
          </a:p>
        </p:txBody>
      </p:sp>
      <p:sp>
        <p:nvSpPr>
          <p:cNvPr id="10" name="TextBox 9">
            <a:extLst>
              <a:ext uri="{FF2B5EF4-FFF2-40B4-BE49-F238E27FC236}">
                <a16:creationId xmlns:a16="http://schemas.microsoft.com/office/drawing/2014/main" xmlns="" id="{9CA9899B-E403-B946-B11F-BD95B69250DC}"/>
              </a:ext>
            </a:extLst>
          </p:cNvPr>
          <p:cNvSpPr txBox="1"/>
          <p:nvPr/>
        </p:nvSpPr>
        <p:spPr>
          <a:xfrm>
            <a:off x="6202967" y="4811843"/>
            <a:ext cx="2174415" cy="1312154"/>
          </a:xfrm>
          <a:prstGeom prst="rect">
            <a:avLst/>
          </a:prstGeom>
          <a:noFill/>
        </p:spPr>
        <p:txBody>
          <a:bodyPr wrap="square" rtlCol="0">
            <a:spAutoFit/>
          </a:bodyPr>
          <a:lstStyle/>
          <a:p>
            <a:r>
              <a:rPr lang="es-ES_tradnl" sz="2000" b="1" dirty="0">
                <a:solidFill>
                  <a:srgbClr val="7030A0"/>
                </a:solidFill>
                <a:latin typeface="FreightSans Pro Semibold" panose="02000606030000020004" pitchFamily="2" charset="0"/>
              </a:rPr>
              <a:t>mayo 2019</a:t>
            </a:r>
          </a:p>
          <a:p>
            <a:pPr marL="114300" lvl="1" indent="-114300">
              <a:lnSpc>
                <a:spcPct val="90000"/>
              </a:lnSpc>
              <a:buClr>
                <a:schemeClr val="dk1"/>
              </a:buClr>
              <a:buSzPts val="1500"/>
              <a:buFont typeface="Verdana"/>
              <a:buChar char="•"/>
            </a:pPr>
            <a:r>
              <a:rPr lang="es-ES_tradnl" sz="1600" dirty="0">
                <a:solidFill>
                  <a:schemeClr val="dk1"/>
                </a:solidFill>
                <a:latin typeface="FreightSans Pro Book" panose="02000606030000020004" pitchFamily="2" charset="0"/>
                <a:ea typeface="Verdana"/>
                <a:cs typeface="Verdana"/>
                <a:sym typeface="Verdana"/>
              </a:rPr>
              <a:t> Terminar borrador del plan</a:t>
            </a:r>
            <a:endParaRPr lang="es-ES_tradnl" sz="1600" dirty="0">
              <a:latin typeface="FreightSans Pro Book" panose="02000606030000020004" pitchFamily="2" charset="0"/>
            </a:endParaRPr>
          </a:p>
          <a:p>
            <a:pPr marL="114300" lvl="1" indent="-114300">
              <a:lnSpc>
                <a:spcPct val="90000"/>
              </a:lnSpc>
              <a:spcBef>
                <a:spcPts val="225"/>
              </a:spcBef>
              <a:buClr>
                <a:schemeClr val="dk1"/>
              </a:buClr>
              <a:buSzPts val="1500"/>
              <a:buFont typeface="Verdana"/>
              <a:buChar char="•"/>
            </a:pPr>
            <a:r>
              <a:rPr lang="es-ES_tradnl" sz="1600" dirty="0">
                <a:solidFill>
                  <a:schemeClr val="dk1"/>
                </a:solidFill>
                <a:latin typeface="FreightSans Pro Book" panose="02000606030000020004" pitchFamily="2" charset="0"/>
                <a:ea typeface="Verdana"/>
                <a:cs typeface="Verdana"/>
                <a:sym typeface="Verdana"/>
              </a:rPr>
              <a:t> Participación y consulta de </a:t>
            </a:r>
            <a:r>
              <a:rPr lang="es-ES_tradnl" sz="1600" i="1" dirty="0">
                <a:solidFill>
                  <a:schemeClr val="dk1"/>
                </a:solidFill>
                <a:latin typeface="FreightSans Pro Book" panose="02000606030000020004" pitchFamily="2" charset="0"/>
                <a:ea typeface="Verdana"/>
                <a:cs typeface="Verdana"/>
                <a:sym typeface="Verdana"/>
              </a:rPr>
              <a:t>DAC/DELAC</a:t>
            </a:r>
            <a:endParaRPr lang="es-ES_tradnl" sz="1600" i="1" dirty="0">
              <a:latin typeface="FreightSans Pro Book" panose="02000606030000020004" pitchFamily="2" charset="0"/>
            </a:endParaRPr>
          </a:p>
        </p:txBody>
      </p:sp>
      <p:sp>
        <p:nvSpPr>
          <p:cNvPr id="11" name="TextBox 10">
            <a:extLst>
              <a:ext uri="{FF2B5EF4-FFF2-40B4-BE49-F238E27FC236}">
                <a16:creationId xmlns:a16="http://schemas.microsoft.com/office/drawing/2014/main" xmlns="" id="{401BECA2-3CF2-EE48-9109-547E665CE560}"/>
              </a:ext>
            </a:extLst>
          </p:cNvPr>
          <p:cNvSpPr txBox="1"/>
          <p:nvPr/>
        </p:nvSpPr>
        <p:spPr>
          <a:xfrm>
            <a:off x="3797642" y="4786195"/>
            <a:ext cx="1865870" cy="1116203"/>
          </a:xfrm>
          <a:prstGeom prst="rect">
            <a:avLst/>
          </a:prstGeom>
          <a:noFill/>
        </p:spPr>
        <p:txBody>
          <a:bodyPr wrap="square" rtlCol="0">
            <a:spAutoFit/>
          </a:bodyPr>
          <a:lstStyle/>
          <a:p>
            <a:r>
              <a:rPr lang="es-ES_tradnl" sz="2000" b="1" dirty="0">
                <a:solidFill>
                  <a:srgbClr val="00B0F0"/>
                </a:solidFill>
                <a:latin typeface="FreightSans Pro Semibold" panose="02000606030000020004" pitchFamily="2" charset="0"/>
              </a:rPr>
              <a:t>junio 2019</a:t>
            </a:r>
          </a:p>
          <a:p>
            <a:pPr marL="114300" lvl="1" indent="-114300">
              <a:lnSpc>
                <a:spcPct val="90000"/>
              </a:lnSpc>
              <a:buClr>
                <a:schemeClr val="dk1"/>
              </a:buClr>
              <a:buSzPts val="1500"/>
              <a:buFont typeface="Verdana"/>
              <a:buChar char="•"/>
            </a:pPr>
            <a:r>
              <a:rPr lang="es-ES_tradnl" sz="1600" dirty="0">
                <a:solidFill>
                  <a:schemeClr val="dk1"/>
                </a:solidFill>
                <a:latin typeface="FreightSans Pro Book" panose="02000606030000020004" pitchFamily="2" charset="0"/>
                <a:ea typeface="Verdana"/>
                <a:cs typeface="Verdana"/>
                <a:sym typeface="Verdana"/>
              </a:rPr>
              <a:t> Audiencia pública</a:t>
            </a:r>
            <a:endParaRPr lang="es-ES_tradnl" sz="1600" dirty="0">
              <a:latin typeface="FreightSans Pro Book" panose="02000606030000020004" pitchFamily="2" charset="0"/>
            </a:endParaRPr>
          </a:p>
          <a:p>
            <a:pPr marL="114300" lvl="1" indent="-114300">
              <a:lnSpc>
                <a:spcPct val="90000"/>
              </a:lnSpc>
              <a:spcBef>
                <a:spcPts val="225"/>
              </a:spcBef>
              <a:buClr>
                <a:schemeClr val="dk1"/>
              </a:buClr>
              <a:buSzPts val="1500"/>
              <a:buFont typeface="Verdana"/>
              <a:buChar char="•"/>
            </a:pPr>
            <a:r>
              <a:rPr lang="es-ES_tradnl" sz="1600" dirty="0">
                <a:solidFill>
                  <a:schemeClr val="dk1"/>
                </a:solidFill>
                <a:latin typeface="FreightSans Pro Book" panose="02000606030000020004" pitchFamily="2" charset="0"/>
                <a:ea typeface="Verdana"/>
                <a:cs typeface="Verdana"/>
                <a:sym typeface="Verdana"/>
              </a:rPr>
              <a:t> Adopción del plan</a:t>
            </a:r>
            <a:endParaRPr lang="es-ES_tradnl" sz="1600" dirty="0">
              <a:latin typeface="FreightSans Pro Book" panose="02000606030000020004" pitchFamily="2" charset="0"/>
            </a:endParaRPr>
          </a:p>
          <a:p>
            <a:pPr marL="114300" lvl="1" indent="-114300">
              <a:lnSpc>
                <a:spcPct val="90000"/>
              </a:lnSpc>
              <a:spcBef>
                <a:spcPts val="225"/>
              </a:spcBef>
              <a:buClr>
                <a:schemeClr val="dk1"/>
              </a:buClr>
              <a:buSzPts val="1500"/>
              <a:buFont typeface="Verdana"/>
              <a:buChar char="•"/>
            </a:pPr>
            <a:r>
              <a:rPr lang="es-ES_tradnl" sz="1600" dirty="0">
                <a:solidFill>
                  <a:schemeClr val="dk1"/>
                </a:solidFill>
                <a:latin typeface="FreightSans Pro Book" panose="02000606030000020004" pitchFamily="2" charset="0"/>
                <a:ea typeface="Verdana"/>
                <a:cs typeface="Verdana"/>
                <a:sym typeface="Verdana"/>
              </a:rPr>
              <a:t> Presentar a OCDE</a:t>
            </a:r>
            <a:endParaRPr lang="es-ES_tradnl" sz="1600" dirty="0">
              <a:latin typeface="FreightSans Pro Book" panose="02000606030000020004" pitchFamily="2" charset="0"/>
            </a:endParaRPr>
          </a:p>
        </p:txBody>
      </p:sp>
      <p:sp>
        <p:nvSpPr>
          <p:cNvPr id="12" name="TextBox 11">
            <a:extLst>
              <a:ext uri="{FF2B5EF4-FFF2-40B4-BE49-F238E27FC236}">
                <a16:creationId xmlns:a16="http://schemas.microsoft.com/office/drawing/2014/main" xmlns="" id="{D23F9EFA-3B0A-EA44-AF24-1C37F8B01B0B}"/>
              </a:ext>
            </a:extLst>
          </p:cNvPr>
          <p:cNvSpPr txBox="1"/>
          <p:nvPr/>
        </p:nvSpPr>
        <p:spPr>
          <a:xfrm>
            <a:off x="1260389" y="4786195"/>
            <a:ext cx="1865870" cy="1064907"/>
          </a:xfrm>
          <a:prstGeom prst="rect">
            <a:avLst/>
          </a:prstGeom>
          <a:noFill/>
        </p:spPr>
        <p:txBody>
          <a:bodyPr wrap="square" rtlCol="0">
            <a:spAutoFit/>
          </a:bodyPr>
          <a:lstStyle/>
          <a:p>
            <a:r>
              <a:rPr lang="es-ES_tradnl" sz="2000" b="1" dirty="0">
                <a:solidFill>
                  <a:schemeClr val="accent6"/>
                </a:solidFill>
                <a:latin typeface="FreightSans Pro Semibold" panose="02000606030000020004" pitchFamily="2" charset="0"/>
              </a:rPr>
              <a:t>agosto 2018</a:t>
            </a:r>
          </a:p>
          <a:p>
            <a:pPr marL="114300" lvl="1" indent="-114300">
              <a:lnSpc>
                <a:spcPct val="90000"/>
              </a:lnSpc>
              <a:buClr>
                <a:schemeClr val="dk1"/>
              </a:buClr>
              <a:buSzPts val="1500"/>
              <a:buFont typeface="Verdana"/>
              <a:buChar char="•"/>
            </a:pPr>
            <a:r>
              <a:rPr lang="es-ES_tradnl" sz="1600" dirty="0">
                <a:solidFill>
                  <a:schemeClr val="dk1"/>
                </a:solidFill>
                <a:latin typeface="FreightSans Pro Book" panose="02000606030000020004" pitchFamily="2" charset="0"/>
                <a:ea typeface="Verdana"/>
                <a:cs typeface="Verdana"/>
                <a:sym typeface="Verdana"/>
              </a:rPr>
              <a:t> Informe anual a la comunidad, padres y la Mesa</a:t>
            </a:r>
            <a:endParaRPr lang="es-ES_tradnl" sz="1600" dirty="0">
              <a:latin typeface="FreightSans Pro Book" panose="02000606030000020004" pitchFamily="2" charset="0"/>
            </a:endParaRPr>
          </a:p>
        </p:txBody>
      </p:sp>
      <p:pic>
        <p:nvPicPr>
          <p:cNvPr id="13" name="Google Shape;3931;p109">
            <a:extLst>
              <a:ext uri="{FF2B5EF4-FFF2-40B4-BE49-F238E27FC236}">
                <a16:creationId xmlns:a16="http://schemas.microsoft.com/office/drawing/2014/main" xmlns="" id="{5E87F631-A460-C04A-8CF0-69DB4F76B833}"/>
              </a:ext>
            </a:extLst>
          </p:cNvPr>
          <p:cNvPicPr preferRelativeResize="0"/>
          <p:nvPr/>
        </p:nvPicPr>
        <p:blipFill rotWithShape="1">
          <a:blip r:embed="rId2">
            <a:alphaModFix/>
          </a:blip>
          <a:srcRect/>
          <a:stretch/>
        </p:blipFill>
        <p:spPr>
          <a:xfrm>
            <a:off x="0" y="6461904"/>
            <a:ext cx="4767485" cy="262151"/>
          </a:xfrm>
          <a:prstGeom prst="rect">
            <a:avLst/>
          </a:prstGeom>
          <a:noFill/>
          <a:ln>
            <a:noFill/>
          </a:ln>
        </p:spPr>
      </p:pic>
      <p:sp>
        <p:nvSpPr>
          <p:cNvPr id="14" name="Oval 13">
            <a:extLst>
              <a:ext uri="{FF2B5EF4-FFF2-40B4-BE49-F238E27FC236}">
                <a16:creationId xmlns:a16="http://schemas.microsoft.com/office/drawing/2014/main" xmlns="" id="{86B6611D-90C0-244D-A2D4-FE16DC3615C7}"/>
              </a:ext>
            </a:extLst>
          </p:cNvPr>
          <p:cNvSpPr/>
          <p:nvPr/>
        </p:nvSpPr>
        <p:spPr>
          <a:xfrm>
            <a:off x="926756" y="3257546"/>
            <a:ext cx="259492" cy="259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Oval 14">
            <a:extLst>
              <a:ext uri="{FF2B5EF4-FFF2-40B4-BE49-F238E27FC236}">
                <a16:creationId xmlns:a16="http://schemas.microsoft.com/office/drawing/2014/main" xmlns="" id="{1C297EB2-495E-924D-AE81-3308D6996233}"/>
              </a:ext>
            </a:extLst>
          </p:cNvPr>
          <p:cNvSpPr/>
          <p:nvPr/>
        </p:nvSpPr>
        <p:spPr>
          <a:xfrm>
            <a:off x="3237469" y="3257546"/>
            <a:ext cx="259492" cy="259604"/>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Oval 15">
            <a:extLst>
              <a:ext uri="{FF2B5EF4-FFF2-40B4-BE49-F238E27FC236}">
                <a16:creationId xmlns:a16="http://schemas.microsoft.com/office/drawing/2014/main" xmlns="" id="{04D86034-AB2D-8E4E-89EE-349500CE0774}"/>
              </a:ext>
            </a:extLst>
          </p:cNvPr>
          <p:cNvSpPr/>
          <p:nvPr/>
        </p:nvSpPr>
        <p:spPr>
          <a:xfrm>
            <a:off x="5418436" y="3257546"/>
            <a:ext cx="259492" cy="259604"/>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Oval 16">
            <a:extLst>
              <a:ext uri="{FF2B5EF4-FFF2-40B4-BE49-F238E27FC236}">
                <a16:creationId xmlns:a16="http://schemas.microsoft.com/office/drawing/2014/main" xmlns="" id="{91C9B977-3A52-EA4B-A636-0EE3A8B7D957}"/>
              </a:ext>
            </a:extLst>
          </p:cNvPr>
          <p:cNvSpPr/>
          <p:nvPr/>
        </p:nvSpPr>
        <p:spPr>
          <a:xfrm>
            <a:off x="7663246" y="3257546"/>
            <a:ext cx="259492" cy="259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Oval 17">
            <a:extLst>
              <a:ext uri="{FF2B5EF4-FFF2-40B4-BE49-F238E27FC236}">
                <a16:creationId xmlns:a16="http://schemas.microsoft.com/office/drawing/2014/main" xmlns="" id="{11FD586F-AA7A-694A-9CEB-E88A6899E460}"/>
              </a:ext>
            </a:extLst>
          </p:cNvPr>
          <p:cNvSpPr/>
          <p:nvPr/>
        </p:nvSpPr>
        <p:spPr>
          <a:xfrm>
            <a:off x="6767382" y="4200745"/>
            <a:ext cx="259492" cy="259604"/>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Oval 18">
            <a:extLst>
              <a:ext uri="{FF2B5EF4-FFF2-40B4-BE49-F238E27FC236}">
                <a16:creationId xmlns:a16="http://schemas.microsoft.com/office/drawing/2014/main" xmlns="" id="{8005348A-425A-2741-BEE3-D86317F1E2C9}"/>
              </a:ext>
            </a:extLst>
          </p:cNvPr>
          <p:cNvSpPr/>
          <p:nvPr/>
        </p:nvSpPr>
        <p:spPr>
          <a:xfrm>
            <a:off x="4350666" y="4200745"/>
            <a:ext cx="259492" cy="259604"/>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 name="Oval 19">
            <a:extLst>
              <a:ext uri="{FF2B5EF4-FFF2-40B4-BE49-F238E27FC236}">
                <a16:creationId xmlns:a16="http://schemas.microsoft.com/office/drawing/2014/main" xmlns="" id="{594E85C9-8229-EF46-A506-37C612BB8D8D}"/>
              </a:ext>
            </a:extLst>
          </p:cNvPr>
          <p:cNvSpPr/>
          <p:nvPr/>
        </p:nvSpPr>
        <p:spPr>
          <a:xfrm>
            <a:off x="1933950" y="4200745"/>
            <a:ext cx="259492" cy="259604"/>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26" name="Straight Arrow Connector 25">
            <a:extLst>
              <a:ext uri="{FF2B5EF4-FFF2-40B4-BE49-F238E27FC236}">
                <a16:creationId xmlns:a16="http://schemas.microsoft.com/office/drawing/2014/main" xmlns="" id="{9ADA2FE0-027D-A241-A700-FE876558EB7F}"/>
              </a:ext>
            </a:extLst>
          </p:cNvPr>
          <p:cNvCxnSpPr>
            <a:cxnSpLocks/>
          </p:cNvCxnSpPr>
          <p:nvPr/>
        </p:nvCxnSpPr>
        <p:spPr>
          <a:xfrm>
            <a:off x="5768885" y="3387348"/>
            <a:ext cx="178109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xmlns="" id="{F729142A-1E1E-194A-AF80-BCFE81BCDB0C}"/>
              </a:ext>
            </a:extLst>
          </p:cNvPr>
          <p:cNvCxnSpPr>
            <a:cxnSpLocks/>
          </p:cNvCxnSpPr>
          <p:nvPr/>
        </p:nvCxnSpPr>
        <p:spPr>
          <a:xfrm>
            <a:off x="3613382" y="3387348"/>
            <a:ext cx="168766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xmlns="" id="{F988F858-FEB4-BD43-8E80-B37CE9CD045D}"/>
              </a:ext>
            </a:extLst>
          </p:cNvPr>
          <p:cNvCxnSpPr>
            <a:cxnSpLocks/>
          </p:cNvCxnSpPr>
          <p:nvPr/>
        </p:nvCxnSpPr>
        <p:spPr>
          <a:xfrm>
            <a:off x="1260390" y="3387348"/>
            <a:ext cx="18658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xmlns="" id="{CFF239B0-AF3E-9041-9A11-48F82C8CD4BB}"/>
              </a:ext>
            </a:extLst>
          </p:cNvPr>
          <p:cNvCxnSpPr>
            <a:cxnSpLocks/>
          </p:cNvCxnSpPr>
          <p:nvPr/>
        </p:nvCxnSpPr>
        <p:spPr>
          <a:xfrm flipH="1">
            <a:off x="7053240" y="3563041"/>
            <a:ext cx="572658" cy="6377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xmlns="" id="{3AD121A7-0274-FE4C-BA7A-72909845AFAB}"/>
              </a:ext>
            </a:extLst>
          </p:cNvPr>
          <p:cNvCxnSpPr>
            <a:cxnSpLocks/>
          </p:cNvCxnSpPr>
          <p:nvPr/>
        </p:nvCxnSpPr>
        <p:spPr>
          <a:xfrm flipH="1">
            <a:off x="4730578" y="4330547"/>
            <a:ext cx="192885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xmlns="" id="{ED69BDAF-6A74-3F46-8EDC-0F3DE1663CB4}"/>
              </a:ext>
            </a:extLst>
          </p:cNvPr>
          <p:cNvCxnSpPr>
            <a:cxnSpLocks/>
          </p:cNvCxnSpPr>
          <p:nvPr/>
        </p:nvCxnSpPr>
        <p:spPr>
          <a:xfrm flipH="1">
            <a:off x="2286000" y="4330547"/>
            <a:ext cx="19647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xmlns="" id="{F1176CE8-BC63-384C-86CF-E6392ECB061E}"/>
              </a:ext>
            </a:extLst>
          </p:cNvPr>
          <p:cNvCxnSpPr/>
          <p:nvPr/>
        </p:nvCxnSpPr>
        <p:spPr>
          <a:xfrm>
            <a:off x="1056502" y="2794962"/>
            <a:ext cx="0" cy="462584"/>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xmlns="" id="{03B2B963-0E66-4F42-AA92-8D3F8BC7DE09}"/>
              </a:ext>
            </a:extLst>
          </p:cNvPr>
          <p:cNvCxnSpPr>
            <a:cxnSpLocks/>
          </p:cNvCxnSpPr>
          <p:nvPr/>
        </p:nvCxnSpPr>
        <p:spPr>
          <a:xfrm>
            <a:off x="3367215" y="2794962"/>
            <a:ext cx="0" cy="446736"/>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xmlns="" id="{41689F9B-D371-EC44-A44A-57453442524C}"/>
              </a:ext>
            </a:extLst>
          </p:cNvPr>
          <p:cNvCxnSpPr>
            <a:cxnSpLocks/>
          </p:cNvCxnSpPr>
          <p:nvPr/>
        </p:nvCxnSpPr>
        <p:spPr>
          <a:xfrm>
            <a:off x="5548182" y="3026254"/>
            <a:ext cx="0" cy="215444"/>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xmlns="" id="{EB9CC25F-3266-8748-AE17-4594E6E0CDED}"/>
              </a:ext>
            </a:extLst>
          </p:cNvPr>
          <p:cNvCxnSpPr>
            <a:cxnSpLocks/>
          </p:cNvCxnSpPr>
          <p:nvPr/>
        </p:nvCxnSpPr>
        <p:spPr>
          <a:xfrm>
            <a:off x="7792992" y="2631989"/>
            <a:ext cx="0" cy="609709"/>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CEE74309-1C57-8747-A3C8-F9CC83078F36}"/>
              </a:ext>
            </a:extLst>
          </p:cNvPr>
          <p:cNvCxnSpPr>
            <a:cxnSpLocks/>
          </p:cNvCxnSpPr>
          <p:nvPr/>
        </p:nvCxnSpPr>
        <p:spPr>
          <a:xfrm>
            <a:off x="6897128" y="4460349"/>
            <a:ext cx="0" cy="325846"/>
          </a:xfrm>
          <a:prstGeom prst="line">
            <a:avLst/>
          </a:prstGeom>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xmlns="" id="{6A0DA3D8-0CCB-6642-9A8C-5036EBB52CE3}"/>
              </a:ext>
            </a:extLst>
          </p:cNvPr>
          <p:cNvCxnSpPr>
            <a:cxnSpLocks/>
          </p:cNvCxnSpPr>
          <p:nvPr/>
        </p:nvCxnSpPr>
        <p:spPr>
          <a:xfrm>
            <a:off x="4480412" y="4466313"/>
            <a:ext cx="0" cy="325846"/>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xmlns="" id="{0528230C-5801-8C4E-BEEA-762F858D9CE2}"/>
              </a:ext>
            </a:extLst>
          </p:cNvPr>
          <p:cNvCxnSpPr>
            <a:cxnSpLocks/>
          </p:cNvCxnSpPr>
          <p:nvPr/>
        </p:nvCxnSpPr>
        <p:spPr>
          <a:xfrm>
            <a:off x="2063696" y="4460349"/>
            <a:ext cx="0" cy="32584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05360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3"/>
        <p:cNvGrpSpPr/>
        <p:nvPr/>
      </p:nvGrpSpPr>
      <p:grpSpPr>
        <a:xfrm>
          <a:off x="0" y="0"/>
          <a:ext cx="0" cy="0"/>
          <a:chOff x="0" y="0"/>
          <a:chExt cx="0" cy="0"/>
        </a:xfrm>
      </p:grpSpPr>
      <p:pic>
        <p:nvPicPr>
          <p:cNvPr id="3984" name="Google Shape;3984;p111"/>
          <p:cNvPicPr preferRelativeResize="0"/>
          <p:nvPr/>
        </p:nvPicPr>
        <p:blipFill rotWithShape="1">
          <a:blip r:embed="rId3">
            <a:alphaModFix amt="34000"/>
          </a:blip>
          <a:srcRect/>
          <a:stretch/>
        </p:blipFill>
        <p:spPr>
          <a:xfrm>
            <a:off x="0" y="-2"/>
            <a:ext cx="9132769" cy="6858002"/>
          </a:xfrm>
          <a:prstGeom prst="rect">
            <a:avLst/>
          </a:prstGeom>
          <a:noFill/>
          <a:ln>
            <a:noFill/>
          </a:ln>
        </p:spPr>
      </p:pic>
      <p:sp>
        <p:nvSpPr>
          <p:cNvPr id="3985" name="Google Shape;3985;p111"/>
          <p:cNvSpPr txBox="1">
            <a:spLocks noGrp="1"/>
          </p:cNvSpPr>
          <p:nvPr>
            <p:ph type="title"/>
          </p:nvPr>
        </p:nvSpPr>
        <p:spPr>
          <a:xfrm>
            <a:off x="404553" y="2399070"/>
            <a:ext cx="8064000" cy="2079000"/>
          </a:xfrm>
          <a:prstGeom prst="rect">
            <a:avLst/>
          </a:prstGeom>
          <a:noFill/>
          <a:ln>
            <a:noFill/>
          </a:ln>
        </p:spPr>
        <p:txBody>
          <a:bodyPr spcFirstLastPara="1" wrap="square" lIns="0" tIns="0" rIns="0" bIns="0" anchor="ctr" anchorCtr="0">
            <a:noAutofit/>
          </a:bodyPr>
          <a:lstStyle/>
          <a:p>
            <a:pPr lvl="0">
              <a:buClr>
                <a:schemeClr val="lt1"/>
              </a:buClr>
              <a:buSzPts val="4800"/>
            </a:pPr>
            <a:r>
              <a:rPr lang="en-US" sz="4400" b="1" dirty="0" smtClean="0">
                <a:solidFill>
                  <a:schemeClr val="dk1"/>
                </a:solidFill>
                <a:latin typeface="FreightSans Pro Semibold" panose="02000606030000020004" pitchFamily="2" charset="0"/>
              </a:rPr>
              <a:t>Lo</a:t>
            </a:r>
            <a:r>
              <a:rPr lang="en-US" sz="4400" b="1" u="none" strike="noStrike" cap="none" dirty="0" smtClean="0">
                <a:solidFill>
                  <a:schemeClr val="dk1"/>
                </a:solidFill>
                <a:latin typeface="FreightSans Pro Semibold" panose="02000606030000020004" pitchFamily="2" charset="0"/>
                <a:sym typeface="Cabin"/>
              </a:rPr>
              <a:t>cal </a:t>
            </a:r>
            <a:r>
              <a:rPr lang="en-US" sz="4400" b="1" u="none" strike="noStrike" cap="none" dirty="0">
                <a:solidFill>
                  <a:schemeClr val="dk1"/>
                </a:solidFill>
                <a:latin typeface="FreightSans Pro Semibold" panose="02000606030000020004" pitchFamily="2" charset="0"/>
                <a:sym typeface="Cabin"/>
              </a:rPr>
              <a:t>Control Accountability </a:t>
            </a:r>
            <a:r>
              <a:rPr lang="en-US" sz="4400" b="1" u="none" strike="noStrike" cap="none" dirty="0" smtClean="0">
                <a:solidFill>
                  <a:schemeClr val="dk1"/>
                </a:solidFill>
                <a:latin typeface="FreightSans Pro Semibold" panose="02000606030000020004" pitchFamily="2" charset="0"/>
                <a:sym typeface="Cabin"/>
              </a:rPr>
              <a:t>Process</a:t>
            </a:r>
            <a:br>
              <a:rPr lang="en-US" sz="4400" b="1" u="none" strike="noStrike" cap="none" dirty="0" smtClean="0">
                <a:solidFill>
                  <a:schemeClr val="dk1"/>
                </a:solidFill>
                <a:latin typeface="FreightSans Pro Semibold" panose="02000606030000020004" pitchFamily="2" charset="0"/>
                <a:sym typeface="Cabin"/>
              </a:rPr>
            </a:br>
            <a:r>
              <a:rPr lang="en-US" sz="4400" b="1" dirty="0">
                <a:solidFill>
                  <a:schemeClr val="dk1"/>
                </a:solidFill>
                <a:latin typeface="FreightSans Pro Semibold" panose="02000606030000020004" pitchFamily="2" charset="0"/>
              </a:rPr>
              <a:t/>
            </a:r>
            <a:br>
              <a:rPr lang="en-US" sz="4400" b="1" dirty="0">
                <a:solidFill>
                  <a:schemeClr val="dk1"/>
                </a:solidFill>
                <a:latin typeface="FreightSans Pro Semibold" panose="02000606030000020004" pitchFamily="2" charset="0"/>
              </a:rPr>
            </a:br>
            <a:r>
              <a:rPr lang="es-ES_tradnl" sz="4400" b="1" dirty="0">
                <a:solidFill>
                  <a:schemeClr val="dk1"/>
                </a:solidFill>
                <a:latin typeface="FreightSans Pro Semibold" panose="02000606030000020004" pitchFamily="2" charset="0"/>
              </a:rPr>
              <a:t>Proceso de Rendición de Cuentas con Control Local</a:t>
            </a:r>
            <a:endParaRPr sz="4400" b="1" u="none" strike="noStrike" cap="none" dirty="0">
              <a:solidFill>
                <a:schemeClr val="dk1"/>
              </a:solidFill>
              <a:latin typeface="FreightSans Pro Semibold" panose="02000606030000020004" pitchFamily="2" charset="0"/>
              <a:sym typeface="Cabin"/>
            </a:endParaRPr>
          </a:p>
        </p:txBody>
      </p:sp>
      <p:pic>
        <p:nvPicPr>
          <p:cNvPr id="3986" name="Google Shape;3986;p111"/>
          <p:cNvPicPr preferRelativeResize="0"/>
          <p:nvPr/>
        </p:nvPicPr>
        <p:blipFill rotWithShape="1">
          <a:blip r:embed="rId4">
            <a:alphaModFix/>
          </a:blip>
          <a:srcRect/>
          <a:stretch/>
        </p:blipFill>
        <p:spPr>
          <a:xfrm>
            <a:off x="32167" y="6434489"/>
            <a:ext cx="4767485" cy="262151"/>
          </a:xfrm>
          <a:prstGeom prst="rect">
            <a:avLst/>
          </a:prstGeom>
          <a:noFill/>
          <a:ln>
            <a:noFill/>
          </a:ln>
        </p:spPr>
      </p:pic>
      <p:pic>
        <p:nvPicPr>
          <p:cNvPr id="3987" name="Google Shape;3987;p111" descr="C:\Users\travis.tamasese\Documents\1Dr. Melendez\Photos, Slides, and Logos\SAUSD.silver.logo.png"/>
          <p:cNvPicPr preferRelativeResize="0"/>
          <p:nvPr/>
        </p:nvPicPr>
        <p:blipFill rotWithShape="1">
          <a:blip r:embed="rId5">
            <a:alphaModFix/>
          </a:blip>
          <a:srcRect/>
          <a:stretch/>
        </p:blipFill>
        <p:spPr>
          <a:xfrm>
            <a:off x="6918200" y="296562"/>
            <a:ext cx="1898150" cy="19379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92"/>
        <p:cNvGrpSpPr/>
        <p:nvPr/>
      </p:nvGrpSpPr>
      <p:grpSpPr>
        <a:xfrm>
          <a:off x="0" y="0"/>
          <a:ext cx="0" cy="0"/>
          <a:chOff x="0" y="0"/>
          <a:chExt cx="0" cy="0"/>
        </a:xfrm>
      </p:grpSpPr>
      <p:sp>
        <p:nvSpPr>
          <p:cNvPr id="3993" name="Google Shape;3993;p112"/>
          <p:cNvSpPr txBox="1">
            <a:spLocks noGrp="1"/>
          </p:cNvSpPr>
          <p:nvPr>
            <p:ph type="title"/>
          </p:nvPr>
        </p:nvSpPr>
        <p:spPr>
          <a:xfrm>
            <a:off x="457731" y="457200"/>
            <a:ext cx="8226600" cy="525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3F3F3F"/>
              </a:buClr>
              <a:buSzPts val="4000"/>
              <a:buFont typeface="Cabin"/>
              <a:buNone/>
            </a:pPr>
            <a:r>
              <a:rPr lang="en-US" sz="4000" b="1" u="none" strike="noStrike" cap="none" dirty="0">
                <a:solidFill>
                  <a:srgbClr val="3F3F3F"/>
                </a:solidFill>
                <a:latin typeface="FreightSans Pro Semibold" panose="02000606030000020004" pitchFamily="2" charset="0"/>
                <a:sym typeface="Cabin"/>
              </a:rPr>
              <a:t>WHAT ARE THE </a:t>
            </a:r>
            <a:r>
              <a:rPr lang="en-US" sz="4000" b="1" dirty="0">
                <a:latin typeface="FreightSans Pro Semibold" panose="02000606030000020004" pitchFamily="2" charset="0"/>
              </a:rPr>
              <a:t>LCFF </a:t>
            </a:r>
            <a:r>
              <a:rPr lang="en-US" sz="4000" b="1" u="none" strike="noStrike" cap="none" dirty="0">
                <a:solidFill>
                  <a:srgbClr val="3F3F3F"/>
                </a:solidFill>
                <a:latin typeface="FreightSans Pro Semibold" panose="02000606030000020004" pitchFamily="2" charset="0"/>
                <a:sym typeface="Cabin"/>
              </a:rPr>
              <a:t>AND </a:t>
            </a:r>
            <a:r>
              <a:rPr lang="en-US" sz="4000" b="1" dirty="0">
                <a:latin typeface="FreightSans Pro Semibold" panose="02000606030000020004" pitchFamily="2" charset="0"/>
              </a:rPr>
              <a:t>LCAP</a:t>
            </a:r>
            <a:r>
              <a:rPr lang="en-US" sz="4000" b="1" u="none" strike="noStrike" cap="none" dirty="0">
                <a:solidFill>
                  <a:srgbClr val="3F3F3F"/>
                </a:solidFill>
                <a:latin typeface="FreightSans Pro Semibold" panose="02000606030000020004" pitchFamily="2" charset="0"/>
                <a:sym typeface="Cabin"/>
              </a:rPr>
              <a:t>?</a:t>
            </a:r>
            <a:endParaRPr sz="4000" b="1" u="none" strike="noStrike" cap="none" dirty="0">
              <a:solidFill>
                <a:srgbClr val="3F3F3F"/>
              </a:solidFill>
              <a:latin typeface="FreightSans Pro Semibold" panose="02000606030000020004" pitchFamily="2" charset="0"/>
              <a:sym typeface="Cabin"/>
            </a:endParaRPr>
          </a:p>
        </p:txBody>
      </p:sp>
      <p:sp>
        <p:nvSpPr>
          <p:cNvPr id="3994" name="Google Shape;3994;p112"/>
          <p:cNvSpPr txBox="1">
            <a:spLocks noGrp="1"/>
          </p:cNvSpPr>
          <p:nvPr>
            <p:ph type="body" idx="1"/>
          </p:nvPr>
        </p:nvSpPr>
        <p:spPr>
          <a:xfrm>
            <a:off x="457732" y="2965622"/>
            <a:ext cx="3936138" cy="34336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800"/>
              </a:spcBef>
              <a:spcAft>
                <a:spcPts val="0"/>
              </a:spcAft>
              <a:buNone/>
            </a:pPr>
            <a:r>
              <a:rPr lang="en-US" sz="2400" i="0" u="none" strike="noStrike" cap="none" dirty="0">
                <a:solidFill>
                  <a:schemeClr val="dk1"/>
                </a:solidFill>
                <a:latin typeface="FreightSans Pro Book" panose="02000606030000020004" pitchFamily="2" charset="0"/>
                <a:sym typeface="Cabin"/>
              </a:rPr>
              <a:t>A formula that determines how the state funds our school district. Money is allocated based on English learner,  </a:t>
            </a:r>
            <a:r>
              <a:rPr lang="en-US" sz="2400" i="0" dirty="0">
                <a:solidFill>
                  <a:schemeClr val="dk1"/>
                </a:solidFill>
                <a:latin typeface="FreightSans Pro Book" panose="02000606030000020004" pitchFamily="2" charset="0"/>
              </a:rPr>
              <a:t>l</a:t>
            </a:r>
            <a:r>
              <a:rPr lang="en-US" sz="2400" i="0" u="none" strike="noStrike" cap="none" dirty="0">
                <a:solidFill>
                  <a:schemeClr val="dk1"/>
                </a:solidFill>
                <a:latin typeface="FreightSans Pro Book" panose="02000606030000020004" pitchFamily="2" charset="0"/>
                <a:sym typeface="Cabin"/>
              </a:rPr>
              <a:t>ow income, and foster student enrollment.</a:t>
            </a:r>
            <a:endParaRPr sz="2400" i="0" dirty="0">
              <a:latin typeface="FreightSans Pro Book" panose="02000606030000020004" pitchFamily="2" charset="0"/>
            </a:endParaRPr>
          </a:p>
        </p:txBody>
      </p:sp>
      <p:sp>
        <p:nvSpPr>
          <p:cNvPr id="3995" name="Google Shape;3995;p112"/>
          <p:cNvSpPr txBox="1">
            <a:spLocks noGrp="1"/>
          </p:cNvSpPr>
          <p:nvPr>
            <p:ph type="body" idx="2"/>
          </p:nvPr>
        </p:nvSpPr>
        <p:spPr>
          <a:xfrm>
            <a:off x="4967415" y="2965622"/>
            <a:ext cx="4016359" cy="34336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800"/>
              </a:spcBef>
              <a:spcAft>
                <a:spcPts val="0"/>
              </a:spcAft>
              <a:buNone/>
            </a:pPr>
            <a:r>
              <a:rPr lang="en-US" sz="2400" i="0" dirty="0">
                <a:solidFill>
                  <a:schemeClr val="dk1"/>
                </a:solidFill>
                <a:latin typeface="FreightSans Pro Book" panose="02000606030000020004" pitchFamily="2" charset="0"/>
              </a:rPr>
              <a:t>A </a:t>
            </a:r>
            <a:r>
              <a:rPr lang="en-US" sz="2400" i="0" u="none" strike="noStrike" cap="none" dirty="0">
                <a:solidFill>
                  <a:schemeClr val="dk1"/>
                </a:solidFill>
                <a:latin typeface="FreightSans Pro Book" panose="02000606030000020004" pitchFamily="2" charset="0"/>
                <a:sym typeface="Cabin"/>
              </a:rPr>
              <a:t>3-year accountability plan that requires input from stakeholders to ensure LCFF funds are spent intentionally and strategically for state and local target populations</a:t>
            </a:r>
            <a:r>
              <a:rPr lang="en-US" sz="2400" i="0" dirty="0">
                <a:solidFill>
                  <a:schemeClr val="dk1"/>
                </a:solidFill>
                <a:latin typeface="FreightSans Pro Book" panose="02000606030000020004" pitchFamily="2" charset="0"/>
              </a:rPr>
              <a:t>.</a:t>
            </a:r>
            <a:endParaRPr sz="2400" i="0" u="none" strike="noStrike" cap="none" dirty="0">
              <a:solidFill>
                <a:schemeClr val="dk1"/>
              </a:solidFill>
              <a:latin typeface="FreightSans Pro Book" panose="02000606030000020004" pitchFamily="2" charset="0"/>
              <a:sym typeface="Cabin"/>
            </a:endParaRPr>
          </a:p>
          <a:p>
            <a:pPr marL="0" marR="0" lvl="0" indent="95250" algn="l" rtl="0">
              <a:lnSpc>
                <a:spcPct val="120000"/>
              </a:lnSpc>
              <a:spcBef>
                <a:spcPts val="1800"/>
              </a:spcBef>
              <a:spcAft>
                <a:spcPts val="0"/>
              </a:spcAft>
              <a:buClr>
                <a:srgbClr val="184B75"/>
              </a:buClr>
              <a:buSzPts val="1500"/>
              <a:buFont typeface="Calibri"/>
              <a:buNone/>
            </a:pPr>
            <a:endParaRPr sz="1500" b="0" i="1" u="none" strike="noStrike" cap="none" dirty="0">
              <a:solidFill>
                <a:schemeClr val="dk1"/>
              </a:solidFill>
              <a:latin typeface="Cabin"/>
              <a:ea typeface="Cabin"/>
              <a:cs typeface="Cabin"/>
              <a:sym typeface="Cabin"/>
            </a:endParaRPr>
          </a:p>
        </p:txBody>
      </p:sp>
      <p:sp>
        <p:nvSpPr>
          <p:cNvPr id="3996" name="Google Shape;3996;p112"/>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3997" name="Google Shape;3997;p112"/>
          <p:cNvPicPr preferRelativeResize="0"/>
          <p:nvPr/>
        </p:nvPicPr>
        <p:blipFill rotWithShape="1">
          <a:blip r:embed="rId3">
            <a:alphaModFix/>
          </a:blip>
          <a:srcRect/>
          <a:stretch/>
        </p:blipFill>
        <p:spPr>
          <a:xfrm>
            <a:off x="13291" y="6472816"/>
            <a:ext cx="4767485" cy="262151"/>
          </a:xfrm>
          <a:prstGeom prst="rect">
            <a:avLst/>
          </a:prstGeom>
          <a:noFill/>
          <a:ln>
            <a:noFill/>
          </a:ln>
        </p:spPr>
      </p:pic>
      <p:pic>
        <p:nvPicPr>
          <p:cNvPr id="3" name="Picture 2">
            <a:extLst>
              <a:ext uri="{FF2B5EF4-FFF2-40B4-BE49-F238E27FC236}">
                <a16:creationId xmlns:a16="http://schemas.microsoft.com/office/drawing/2014/main" xmlns="" id="{85FCD1CC-1C56-7F49-A260-76FF55680683}"/>
              </a:ext>
            </a:extLst>
          </p:cNvPr>
          <p:cNvPicPr>
            <a:picLocks noChangeAspect="1"/>
          </p:cNvPicPr>
          <p:nvPr/>
        </p:nvPicPr>
        <p:blipFill>
          <a:blip r:embed="rId4"/>
          <a:stretch>
            <a:fillRect/>
          </a:stretch>
        </p:blipFill>
        <p:spPr>
          <a:xfrm>
            <a:off x="207004" y="1622770"/>
            <a:ext cx="875270" cy="875270"/>
          </a:xfrm>
          <a:prstGeom prst="rect">
            <a:avLst/>
          </a:prstGeom>
        </p:spPr>
      </p:pic>
      <p:sp>
        <p:nvSpPr>
          <p:cNvPr id="4" name="TextBox 3">
            <a:extLst>
              <a:ext uri="{FF2B5EF4-FFF2-40B4-BE49-F238E27FC236}">
                <a16:creationId xmlns:a16="http://schemas.microsoft.com/office/drawing/2014/main" xmlns="" id="{26A1A0CB-5E90-3240-86F3-479C4A66F925}"/>
              </a:ext>
            </a:extLst>
          </p:cNvPr>
          <p:cNvSpPr txBox="1"/>
          <p:nvPr/>
        </p:nvSpPr>
        <p:spPr>
          <a:xfrm>
            <a:off x="1218184" y="1495166"/>
            <a:ext cx="2847189" cy="1600438"/>
          </a:xfrm>
          <a:prstGeom prst="rect">
            <a:avLst/>
          </a:prstGeom>
          <a:noFill/>
        </p:spPr>
        <p:txBody>
          <a:bodyPr wrap="square" rtlCol="0">
            <a:spAutoFit/>
          </a:bodyPr>
          <a:lstStyle/>
          <a:p>
            <a:r>
              <a:rPr lang="en-US" sz="2800" b="1" dirty="0">
                <a:solidFill>
                  <a:srgbClr val="7030A0"/>
                </a:solidFill>
                <a:latin typeface="FreightSans Pro Book" panose="02000606030000020004" pitchFamily="2" charset="0"/>
                <a:sym typeface="Cabin"/>
              </a:rPr>
              <a:t>Local Control </a:t>
            </a:r>
            <a:br>
              <a:rPr lang="en-US" sz="2800" b="1" dirty="0">
                <a:solidFill>
                  <a:srgbClr val="7030A0"/>
                </a:solidFill>
                <a:latin typeface="FreightSans Pro Book" panose="02000606030000020004" pitchFamily="2" charset="0"/>
                <a:sym typeface="Cabin"/>
              </a:rPr>
            </a:br>
            <a:r>
              <a:rPr lang="en-US" sz="2800" b="1" dirty="0">
                <a:solidFill>
                  <a:srgbClr val="7030A0"/>
                </a:solidFill>
                <a:latin typeface="FreightSans Pro Book" panose="02000606030000020004" pitchFamily="2" charset="0"/>
                <a:sym typeface="Cabin"/>
              </a:rPr>
              <a:t>Funding Formula (LCFF)</a:t>
            </a:r>
          </a:p>
          <a:p>
            <a:endParaRPr lang="en-US" dirty="0"/>
          </a:p>
        </p:txBody>
      </p:sp>
      <p:sp>
        <p:nvSpPr>
          <p:cNvPr id="5" name="TextBox 4">
            <a:extLst>
              <a:ext uri="{FF2B5EF4-FFF2-40B4-BE49-F238E27FC236}">
                <a16:creationId xmlns:a16="http://schemas.microsoft.com/office/drawing/2014/main" xmlns="" id="{96326016-FA96-5048-85BB-7A644066C4E1}"/>
              </a:ext>
            </a:extLst>
          </p:cNvPr>
          <p:cNvSpPr txBox="1"/>
          <p:nvPr/>
        </p:nvSpPr>
        <p:spPr>
          <a:xfrm>
            <a:off x="5897188" y="1495166"/>
            <a:ext cx="3126260" cy="1600438"/>
          </a:xfrm>
          <a:prstGeom prst="rect">
            <a:avLst/>
          </a:prstGeom>
          <a:noFill/>
        </p:spPr>
        <p:txBody>
          <a:bodyPr wrap="square" rtlCol="0">
            <a:spAutoFit/>
          </a:bodyPr>
          <a:lstStyle/>
          <a:p>
            <a:r>
              <a:rPr lang="en-US" sz="2800" b="1" dirty="0">
                <a:solidFill>
                  <a:schemeClr val="accent1"/>
                </a:solidFill>
                <a:latin typeface="FreightSans Pro Book" panose="02000606030000020004" pitchFamily="2" charset="0"/>
                <a:sym typeface="Cabin"/>
              </a:rPr>
              <a:t>Local Control Accountability Plan (LCAP)</a:t>
            </a:r>
          </a:p>
          <a:p>
            <a:endParaRPr lang="en-US" dirty="0"/>
          </a:p>
        </p:txBody>
      </p:sp>
      <p:pic>
        <p:nvPicPr>
          <p:cNvPr id="11" name="Picture 10">
            <a:extLst>
              <a:ext uri="{FF2B5EF4-FFF2-40B4-BE49-F238E27FC236}">
                <a16:creationId xmlns:a16="http://schemas.microsoft.com/office/drawing/2014/main" xmlns="" id="{E9729798-09EF-284C-95AE-C117850D1E99}"/>
              </a:ext>
            </a:extLst>
          </p:cNvPr>
          <p:cNvPicPr>
            <a:picLocks noChangeAspect="1"/>
          </p:cNvPicPr>
          <p:nvPr/>
        </p:nvPicPr>
        <p:blipFill>
          <a:blip r:embed="rId4"/>
          <a:stretch>
            <a:fillRect/>
          </a:stretch>
        </p:blipFill>
        <p:spPr>
          <a:xfrm>
            <a:off x="4967415" y="1622770"/>
            <a:ext cx="875270" cy="875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2"/>
        <p:cNvGrpSpPr/>
        <p:nvPr/>
      </p:nvGrpSpPr>
      <p:grpSpPr>
        <a:xfrm>
          <a:off x="0" y="0"/>
          <a:ext cx="0" cy="0"/>
          <a:chOff x="0" y="0"/>
          <a:chExt cx="0" cy="0"/>
        </a:xfrm>
      </p:grpSpPr>
      <p:sp>
        <p:nvSpPr>
          <p:cNvPr id="3993" name="Google Shape;3993;p112"/>
          <p:cNvSpPr txBox="1">
            <a:spLocks noGrp="1"/>
          </p:cNvSpPr>
          <p:nvPr>
            <p:ph type="title"/>
          </p:nvPr>
        </p:nvSpPr>
        <p:spPr>
          <a:xfrm>
            <a:off x="457731" y="457200"/>
            <a:ext cx="8226600" cy="525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3F3F3F"/>
              </a:buClr>
              <a:buSzPts val="4000"/>
              <a:buFont typeface="Cabin"/>
              <a:buNone/>
            </a:pPr>
            <a:r>
              <a:rPr lang="es-ES_tradnl" sz="4000" b="1" u="none" strike="noStrike" cap="none" noProof="0" dirty="0">
                <a:solidFill>
                  <a:srgbClr val="3F3F3F"/>
                </a:solidFill>
                <a:latin typeface="FreightSans Pro Semibold" panose="02000606030000020004" pitchFamily="2" charset="0"/>
                <a:sym typeface="Cabin"/>
              </a:rPr>
              <a:t>¿QUÉ SON </a:t>
            </a:r>
            <a:r>
              <a:rPr lang="es-ES_tradnl" sz="4000" b="1" i="1" noProof="0" dirty="0">
                <a:latin typeface="FreightSans Pro Semibold" panose="02000606030000020004" pitchFamily="2" charset="0"/>
              </a:rPr>
              <a:t>LCFF</a:t>
            </a:r>
            <a:r>
              <a:rPr lang="es-ES_tradnl" sz="4000" b="1" noProof="0" dirty="0">
                <a:latin typeface="FreightSans Pro Semibold" panose="02000606030000020004" pitchFamily="2" charset="0"/>
              </a:rPr>
              <a:t>  Y</a:t>
            </a:r>
            <a:r>
              <a:rPr lang="es-ES_tradnl" sz="4000" b="1" u="none" strike="noStrike" cap="none" noProof="0" dirty="0">
                <a:solidFill>
                  <a:srgbClr val="3F3F3F"/>
                </a:solidFill>
                <a:latin typeface="FreightSans Pro Semibold" panose="02000606030000020004" pitchFamily="2" charset="0"/>
                <a:sym typeface="Cabin"/>
              </a:rPr>
              <a:t> </a:t>
            </a:r>
            <a:r>
              <a:rPr lang="es-ES_tradnl" sz="4000" b="1" i="1" noProof="0" dirty="0">
                <a:latin typeface="FreightSans Pro Semibold" panose="02000606030000020004" pitchFamily="2" charset="0"/>
              </a:rPr>
              <a:t>LCAP</a:t>
            </a:r>
            <a:r>
              <a:rPr lang="es-ES_tradnl" sz="4000" b="1" u="none" strike="noStrike" cap="none" noProof="0" dirty="0">
                <a:solidFill>
                  <a:srgbClr val="3F3F3F"/>
                </a:solidFill>
                <a:latin typeface="FreightSans Pro Semibold" panose="02000606030000020004" pitchFamily="2" charset="0"/>
                <a:sym typeface="Cabin"/>
              </a:rPr>
              <a:t>?</a:t>
            </a:r>
          </a:p>
        </p:txBody>
      </p:sp>
      <p:sp>
        <p:nvSpPr>
          <p:cNvPr id="3994" name="Google Shape;3994;p112"/>
          <p:cNvSpPr txBox="1">
            <a:spLocks noGrp="1"/>
          </p:cNvSpPr>
          <p:nvPr>
            <p:ph type="body" idx="1"/>
          </p:nvPr>
        </p:nvSpPr>
        <p:spPr>
          <a:xfrm>
            <a:off x="457732" y="2965622"/>
            <a:ext cx="3936138" cy="34336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800"/>
              </a:spcBef>
              <a:spcAft>
                <a:spcPts val="0"/>
              </a:spcAft>
              <a:buNone/>
            </a:pPr>
            <a:r>
              <a:rPr lang="es-ES_tradnl" sz="2400" i="0" u="none" strike="noStrike" cap="none" noProof="0" dirty="0">
                <a:solidFill>
                  <a:schemeClr val="dk1"/>
                </a:solidFill>
                <a:latin typeface="FreightSans Pro Book" panose="02000606030000020004" pitchFamily="2" charset="0"/>
                <a:sym typeface="Cabin"/>
              </a:rPr>
              <a:t>Una fórmula que determina cómo el estado da fondos a nuestro distrito escolar. El dinero es designado basado en la matrícula de aprendices del inglés, bajos ingresos y jóvenes de crianza.</a:t>
            </a:r>
            <a:endParaRPr lang="es-ES_tradnl" sz="2400" i="0" noProof="0" dirty="0">
              <a:latin typeface="FreightSans Pro Book" panose="02000606030000020004" pitchFamily="2" charset="0"/>
            </a:endParaRPr>
          </a:p>
        </p:txBody>
      </p:sp>
      <p:sp>
        <p:nvSpPr>
          <p:cNvPr id="3995" name="Google Shape;3995;p112"/>
          <p:cNvSpPr txBox="1">
            <a:spLocks noGrp="1"/>
          </p:cNvSpPr>
          <p:nvPr>
            <p:ph type="body" idx="2"/>
          </p:nvPr>
        </p:nvSpPr>
        <p:spPr>
          <a:xfrm>
            <a:off x="4967415" y="2965622"/>
            <a:ext cx="4016359" cy="3433678"/>
          </a:xfrm>
          <a:prstGeom prst="rect">
            <a:avLst/>
          </a:prstGeom>
          <a:noFill/>
          <a:ln>
            <a:noFill/>
          </a:ln>
        </p:spPr>
        <p:txBody>
          <a:bodyPr spcFirstLastPara="1" wrap="square" lIns="0" tIns="0" rIns="0" bIns="0" anchor="t" anchorCtr="0">
            <a:noAutofit/>
          </a:bodyPr>
          <a:lstStyle/>
          <a:p>
            <a:pPr marL="0" lvl="0" indent="0">
              <a:lnSpc>
                <a:spcPct val="100000"/>
              </a:lnSpc>
              <a:spcBef>
                <a:spcPts val="1800"/>
              </a:spcBef>
              <a:buNone/>
            </a:pPr>
            <a:r>
              <a:rPr lang="es-ES_tradnl" sz="2400" i="0" noProof="0" dirty="0">
                <a:solidFill>
                  <a:schemeClr val="dk1"/>
                </a:solidFill>
                <a:latin typeface="FreightSans Pro Book" panose="02000606030000020004" pitchFamily="2" charset="0"/>
              </a:rPr>
              <a:t>Un </a:t>
            </a:r>
            <a:r>
              <a:rPr lang="es-ES_tradnl" sz="2400" i="0" dirty="0">
                <a:solidFill>
                  <a:schemeClr val="dk1"/>
                </a:solidFill>
                <a:latin typeface="FreightSans Pro Book" panose="02000606030000020004" pitchFamily="2" charset="0"/>
              </a:rPr>
              <a:t>plan de rendición de cuentas de 3 años que requiere opiniones de los colaboradores para asegurar que los fondos de </a:t>
            </a:r>
            <a:r>
              <a:rPr lang="es-ES_tradnl" sz="2400" u="none" strike="noStrike" cap="none" noProof="0" dirty="0">
                <a:solidFill>
                  <a:schemeClr val="dk1"/>
                </a:solidFill>
                <a:latin typeface="FreightSans Pro Book" panose="02000606030000020004" pitchFamily="2" charset="0"/>
                <a:sym typeface="Cabin"/>
              </a:rPr>
              <a:t>LCFF</a:t>
            </a:r>
            <a:r>
              <a:rPr lang="es-ES_tradnl" sz="2400" i="0" u="none" strike="noStrike" cap="none" noProof="0" dirty="0">
                <a:solidFill>
                  <a:schemeClr val="dk1"/>
                </a:solidFill>
                <a:latin typeface="FreightSans Pro Book" panose="02000606030000020004" pitchFamily="2" charset="0"/>
                <a:sym typeface="Cabin"/>
              </a:rPr>
              <a:t> se usen de forma intencionada y estratégica para poblaciones enfocadas estatales y locales</a:t>
            </a:r>
            <a:r>
              <a:rPr lang="es-ES_tradnl" sz="2400" i="0" noProof="0" dirty="0">
                <a:solidFill>
                  <a:schemeClr val="dk1"/>
                </a:solidFill>
                <a:latin typeface="FreightSans Pro Book" panose="02000606030000020004" pitchFamily="2" charset="0"/>
              </a:rPr>
              <a:t>.</a:t>
            </a:r>
            <a:endParaRPr lang="es-ES_tradnl" sz="1500" b="0" i="1" u="none" strike="noStrike" cap="none" noProof="0" dirty="0">
              <a:solidFill>
                <a:schemeClr val="dk1"/>
              </a:solidFill>
              <a:latin typeface="Cabin"/>
              <a:ea typeface="Cabin"/>
              <a:cs typeface="Cabin"/>
              <a:sym typeface="Cabin"/>
            </a:endParaRPr>
          </a:p>
        </p:txBody>
      </p:sp>
      <p:sp>
        <p:nvSpPr>
          <p:cNvPr id="3996" name="Google Shape;3996;p112"/>
          <p:cNvSpPr txBox="1">
            <a:spLocks noGrp="1"/>
          </p:cNvSpPr>
          <p:nvPr>
            <p:ph type="body" idx="3"/>
          </p:nvPr>
        </p:nvSpPr>
        <p:spPr>
          <a:xfrm>
            <a:off x="458788" y="6399212"/>
            <a:ext cx="5438400" cy="458700"/>
          </a:xfrm>
          <a:prstGeom prst="rect">
            <a:avLst/>
          </a:prstGeom>
          <a:noFill/>
          <a:ln>
            <a:noFill/>
          </a:ln>
        </p:spPr>
        <p:txBody>
          <a:bodyPr spcFirstLastPara="1" wrap="square" lIns="0" tIns="0" rIns="0" bIns="0" anchor="ctr" anchorCtr="0">
            <a:noAutofit/>
          </a:bodyPr>
          <a:lstStyle/>
          <a:p>
            <a:pPr marL="0" marR="0" lvl="0" indent="50800" algn="l" rtl="0">
              <a:lnSpc>
                <a:spcPct val="120000"/>
              </a:lnSpc>
              <a:spcBef>
                <a:spcPts val="0"/>
              </a:spcBef>
              <a:spcAft>
                <a:spcPts val="0"/>
              </a:spcAft>
              <a:buClr>
                <a:schemeClr val="lt2"/>
              </a:buClr>
              <a:buSzPts val="800"/>
              <a:buFont typeface="Calibri"/>
              <a:buNone/>
            </a:pPr>
            <a:endParaRPr sz="800" b="0" i="0" u="none" strike="noStrike" cap="none">
              <a:solidFill>
                <a:schemeClr val="lt2"/>
              </a:solidFill>
              <a:latin typeface="Cabin"/>
              <a:ea typeface="Cabin"/>
              <a:cs typeface="Cabin"/>
              <a:sym typeface="Cabin"/>
            </a:endParaRPr>
          </a:p>
        </p:txBody>
      </p:sp>
      <p:pic>
        <p:nvPicPr>
          <p:cNvPr id="3997" name="Google Shape;3997;p112"/>
          <p:cNvPicPr preferRelativeResize="0"/>
          <p:nvPr/>
        </p:nvPicPr>
        <p:blipFill rotWithShape="1">
          <a:blip r:embed="rId3">
            <a:alphaModFix/>
          </a:blip>
          <a:srcRect/>
          <a:stretch/>
        </p:blipFill>
        <p:spPr>
          <a:xfrm>
            <a:off x="13291" y="6472816"/>
            <a:ext cx="4767485" cy="262151"/>
          </a:xfrm>
          <a:prstGeom prst="rect">
            <a:avLst/>
          </a:prstGeom>
          <a:noFill/>
          <a:ln>
            <a:noFill/>
          </a:ln>
        </p:spPr>
      </p:pic>
      <p:pic>
        <p:nvPicPr>
          <p:cNvPr id="3" name="Picture 2">
            <a:extLst>
              <a:ext uri="{FF2B5EF4-FFF2-40B4-BE49-F238E27FC236}">
                <a16:creationId xmlns:a16="http://schemas.microsoft.com/office/drawing/2014/main" xmlns="" id="{85FCD1CC-1C56-7F49-A260-76FF55680683}"/>
              </a:ext>
            </a:extLst>
          </p:cNvPr>
          <p:cNvPicPr>
            <a:picLocks noChangeAspect="1"/>
          </p:cNvPicPr>
          <p:nvPr/>
        </p:nvPicPr>
        <p:blipFill>
          <a:blip r:embed="rId4"/>
          <a:stretch>
            <a:fillRect/>
          </a:stretch>
        </p:blipFill>
        <p:spPr>
          <a:xfrm>
            <a:off x="207004" y="1622770"/>
            <a:ext cx="875270" cy="875270"/>
          </a:xfrm>
          <a:prstGeom prst="rect">
            <a:avLst/>
          </a:prstGeom>
        </p:spPr>
      </p:pic>
      <p:sp>
        <p:nvSpPr>
          <p:cNvPr id="4" name="TextBox 3">
            <a:extLst>
              <a:ext uri="{FF2B5EF4-FFF2-40B4-BE49-F238E27FC236}">
                <a16:creationId xmlns:a16="http://schemas.microsoft.com/office/drawing/2014/main" xmlns="" id="{26A1A0CB-5E90-3240-86F3-479C4A66F925}"/>
              </a:ext>
            </a:extLst>
          </p:cNvPr>
          <p:cNvSpPr txBox="1"/>
          <p:nvPr/>
        </p:nvSpPr>
        <p:spPr>
          <a:xfrm>
            <a:off x="1218184" y="1495166"/>
            <a:ext cx="2847189" cy="1600438"/>
          </a:xfrm>
          <a:prstGeom prst="rect">
            <a:avLst/>
          </a:prstGeom>
          <a:noFill/>
        </p:spPr>
        <p:txBody>
          <a:bodyPr wrap="square" rtlCol="0">
            <a:spAutoFit/>
          </a:bodyPr>
          <a:lstStyle/>
          <a:p>
            <a:r>
              <a:rPr lang="es-ES_tradnl" sz="2800" b="1" dirty="0">
                <a:solidFill>
                  <a:srgbClr val="7030A0"/>
                </a:solidFill>
                <a:latin typeface="FreightSans Pro Book" panose="02000606030000020004" pitchFamily="2" charset="0"/>
                <a:sym typeface="Cabin"/>
              </a:rPr>
              <a:t>Fórmula de Fondos con Control Local (</a:t>
            </a:r>
            <a:r>
              <a:rPr lang="es-ES_tradnl" sz="2800" b="1" i="1" dirty="0">
                <a:solidFill>
                  <a:srgbClr val="7030A0"/>
                </a:solidFill>
                <a:latin typeface="FreightSans Pro Book" panose="02000606030000020004" pitchFamily="2" charset="0"/>
                <a:sym typeface="Cabin"/>
              </a:rPr>
              <a:t>LCFF</a:t>
            </a:r>
            <a:r>
              <a:rPr lang="es-ES_tradnl" sz="2800" b="1" dirty="0">
                <a:solidFill>
                  <a:srgbClr val="7030A0"/>
                </a:solidFill>
                <a:latin typeface="FreightSans Pro Book" panose="02000606030000020004" pitchFamily="2" charset="0"/>
                <a:sym typeface="Cabin"/>
              </a:rPr>
              <a:t>)</a:t>
            </a:r>
          </a:p>
          <a:p>
            <a:endParaRPr lang="es-ES_tradnl" dirty="0"/>
          </a:p>
        </p:txBody>
      </p:sp>
      <p:sp>
        <p:nvSpPr>
          <p:cNvPr id="5" name="TextBox 4">
            <a:extLst>
              <a:ext uri="{FF2B5EF4-FFF2-40B4-BE49-F238E27FC236}">
                <a16:creationId xmlns:a16="http://schemas.microsoft.com/office/drawing/2014/main" xmlns="" id="{96326016-FA96-5048-85BB-7A644066C4E1}"/>
              </a:ext>
            </a:extLst>
          </p:cNvPr>
          <p:cNvSpPr txBox="1"/>
          <p:nvPr/>
        </p:nvSpPr>
        <p:spPr>
          <a:xfrm>
            <a:off x="5897188" y="1495166"/>
            <a:ext cx="3126260" cy="1384995"/>
          </a:xfrm>
          <a:prstGeom prst="rect">
            <a:avLst/>
          </a:prstGeom>
          <a:noFill/>
        </p:spPr>
        <p:txBody>
          <a:bodyPr wrap="square" rtlCol="0">
            <a:spAutoFit/>
          </a:bodyPr>
          <a:lstStyle/>
          <a:p>
            <a:r>
              <a:rPr lang="es-ES_tradnl" sz="2800" b="1" dirty="0">
                <a:solidFill>
                  <a:schemeClr val="accent1"/>
                </a:solidFill>
                <a:latin typeface="FreightSans Pro Book" panose="02000606030000020004" pitchFamily="2" charset="0"/>
                <a:sym typeface="Cabin"/>
              </a:rPr>
              <a:t>Plan de Rendición de Cuentas con Control Local (</a:t>
            </a:r>
            <a:r>
              <a:rPr lang="es-ES_tradnl" sz="2800" b="1" i="1" dirty="0">
                <a:solidFill>
                  <a:schemeClr val="accent1"/>
                </a:solidFill>
                <a:latin typeface="FreightSans Pro Book" panose="02000606030000020004" pitchFamily="2" charset="0"/>
                <a:sym typeface="Cabin"/>
              </a:rPr>
              <a:t>LCAP</a:t>
            </a:r>
            <a:r>
              <a:rPr lang="es-ES_tradnl" sz="2800" b="1" dirty="0">
                <a:solidFill>
                  <a:schemeClr val="accent1"/>
                </a:solidFill>
                <a:latin typeface="FreightSans Pro Book" panose="02000606030000020004" pitchFamily="2" charset="0"/>
                <a:sym typeface="Cabin"/>
              </a:rPr>
              <a:t>)</a:t>
            </a:r>
            <a:endParaRPr lang="es-ES_tradnl" dirty="0"/>
          </a:p>
        </p:txBody>
      </p:sp>
      <p:pic>
        <p:nvPicPr>
          <p:cNvPr id="11" name="Picture 10">
            <a:extLst>
              <a:ext uri="{FF2B5EF4-FFF2-40B4-BE49-F238E27FC236}">
                <a16:creationId xmlns:a16="http://schemas.microsoft.com/office/drawing/2014/main" xmlns="" id="{E9729798-09EF-284C-95AE-C117850D1E99}"/>
              </a:ext>
            </a:extLst>
          </p:cNvPr>
          <p:cNvPicPr>
            <a:picLocks noChangeAspect="1"/>
          </p:cNvPicPr>
          <p:nvPr/>
        </p:nvPicPr>
        <p:blipFill>
          <a:blip r:embed="rId4"/>
          <a:stretch>
            <a:fillRect/>
          </a:stretch>
        </p:blipFill>
        <p:spPr>
          <a:xfrm>
            <a:off x="4967415" y="1622770"/>
            <a:ext cx="875270" cy="875270"/>
          </a:xfrm>
          <a:prstGeom prst="rect">
            <a:avLst/>
          </a:prstGeom>
        </p:spPr>
      </p:pic>
    </p:spTree>
    <p:extLst>
      <p:ext uri="{BB962C8B-B14F-4D97-AF65-F5344CB8AC3E}">
        <p14:creationId xmlns:p14="http://schemas.microsoft.com/office/powerpoint/2010/main" val="2020825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FD1F84-C4A4-B344-9685-01EF3A129A57}"/>
              </a:ext>
            </a:extLst>
          </p:cNvPr>
          <p:cNvSpPr>
            <a:spLocks noGrp="1"/>
          </p:cNvSpPr>
          <p:nvPr>
            <p:ph type="title"/>
          </p:nvPr>
        </p:nvSpPr>
        <p:spPr/>
        <p:txBody>
          <a:bodyPr/>
          <a:lstStyle/>
          <a:p>
            <a:pPr lvl="0"/>
            <a:r>
              <a:rPr lang="en-US" sz="3200" b="1" dirty="0">
                <a:solidFill>
                  <a:schemeClr val="bg2"/>
                </a:solidFill>
                <a:latin typeface="FreightSans Pro Semibold" panose="02000606030000020004" pitchFamily="2" charset="0"/>
              </a:rPr>
              <a:t>LOCAL CONTROL &amp; ACCOUNTABILITY PLAN</a:t>
            </a:r>
          </a:p>
        </p:txBody>
      </p:sp>
      <p:sp>
        <p:nvSpPr>
          <p:cNvPr id="5" name="TextBox 4">
            <a:extLst>
              <a:ext uri="{FF2B5EF4-FFF2-40B4-BE49-F238E27FC236}">
                <a16:creationId xmlns:a16="http://schemas.microsoft.com/office/drawing/2014/main" xmlns="" id="{2489FE5D-D4EF-A94A-B4C7-301A3F35104B}"/>
              </a:ext>
            </a:extLst>
          </p:cNvPr>
          <p:cNvSpPr txBox="1"/>
          <p:nvPr/>
        </p:nvSpPr>
        <p:spPr>
          <a:xfrm>
            <a:off x="580768" y="1309816"/>
            <a:ext cx="7883610" cy="369332"/>
          </a:xfrm>
          <a:prstGeom prst="rect">
            <a:avLst/>
          </a:prstGeom>
          <a:noFill/>
        </p:spPr>
        <p:txBody>
          <a:bodyPr wrap="square" rtlCol="0">
            <a:spAutoFit/>
          </a:bodyPr>
          <a:lstStyle/>
          <a:p>
            <a:r>
              <a:rPr lang="en-US" sz="1800" dirty="0">
                <a:solidFill>
                  <a:schemeClr val="dk1"/>
                </a:solidFill>
                <a:latin typeface="FreightSans Pro Book" panose="02000606030000020004" pitchFamily="2" charset="0"/>
                <a:ea typeface="Cabin"/>
                <a:cs typeface="Cabin"/>
                <a:sym typeface="Cabin"/>
              </a:rPr>
              <a:t>All California school districts must adopt a LCAP. </a:t>
            </a:r>
            <a:r>
              <a:rPr lang="en-US" sz="1800" dirty="0">
                <a:solidFill>
                  <a:schemeClr val="dk1"/>
                </a:solidFill>
                <a:latin typeface="FreightSans Pro Book" panose="02000606030000020004" pitchFamily="2" charset="0"/>
              </a:rPr>
              <a:t>SAUSD is in </a:t>
            </a:r>
            <a:r>
              <a:rPr lang="en-US" sz="1800" b="1" dirty="0">
                <a:solidFill>
                  <a:schemeClr val="accent6"/>
                </a:solidFill>
                <a:latin typeface="FreightSans Pro Book" panose="02000606030000020004" pitchFamily="2" charset="0"/>
              </a:rPr>
              <a:t>year 2</a:t>
            </a:r>
            <a:r>
              <a:rPr lang="en-US" sz="1800" dirty="0">
                <a:solidFill>
                  <a:schemeClr val="dk1"/>
                </a:solidFill>
                <a:latin typeface="FreightSans Pro Book" panose="02000606030000020004" pitchFamily="2" charset="0"/>
              </a:rPr>
              <a:t> of a </a:t>
            </a:r>
            <a:r>
              <a:rPr lang="en-US" sz="1800" dirty="0">
                <a:solidFill>
                  <a:schemeClr val="dk1"/>
                </a:solidFill>
                <a:latin typeface="FreightSans Pro Book" panose="02000606030000020004" pitchFamily="2" charset="0"/>
                <a:ea typeface="Cabin"/>
                <a:cs typeface="Cabin"/>
                <a:sym typeface="Cabin"/>
              </a:rPr>
              <a:t>3-year plan.</a:t>
            </a:r>
            <a:endParaRPr lang="en-US" sz="1800" dirty="0">
              <a:latin typeface="FreightSans Pro Book" panose="02000606030000020004" pitchFamily="2" charset="0"/>
            </a:endParaRPr>
          </a:p>
        </p:txBody>
      </p:sp>
      <p:sp>
        <p:nvSpPr>
          <p:cNvPr id="6" name="Google Shape;4005;p113">
            <a:extLst>
              <a:ext uri="{FF2B5EF4-FFF2-40B4-BE49-F238E27FC236}">
                <a16:creationId xmlns:a16="http://schemas.microsoft.com/office/drawing/2014/main" xmlns="" id="{F0BABA54-D395-B549-8453-037F79A6FDC5}"/>
              </a:ext>
            </a:extLst>
          </p:cNvPr>
          <p:cNvSpPr txBox="1"/>
          <p:nvPr/>
        </p:nvSpPr>
        <p:spPr>
          <a:xfrm>
            <a:off x="550689" y="3532361"/>
            <a:ext cx="2427600" cy="2820600"/>
          </a:xfrm>
          <a:prstGeom prst="rect">
            <a:avLst/>
          </a:prstGeom>
          <a:solidFill>
            <a:srgbClr val="59A6AB">
              <a:alpha val="356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bin"/>
              <a:buNone/>
            </a:pPr>
            <a:r>
              <a:rPr lang="en-US" sz="1400" b="1" dirty="0">
                <a:solidFill>
                  <a:schemeClr val="dk1"/>
                </a:solidFill>
                <a:latin typeface="FreightSans Pro Semibold" panose="02000606030000020004" pitchFamily="2" charset="0"/>
                <a:ea typeface="Cabin"/>
                <a:cs typeface="Cabin"/>
                <a:sym typeface="Cabin"/>
              </a:rPr>
              <a:t>Each district’s LCAP must include the following:</a:t>
            </a:r>
            <a:endParaRPr b="1" dirty="0">
              <a:latin typeface="FreightSans Pro Semibold"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Goals</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Actions</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Related expenditures</a:t>
            </a:r>
            <a:endParaRPr sz="1400" dirty="0">
              <a:solidFill>
                <a:schemeClr val="dk1"/>
              </a:solidFill>
              <a:latin typeface="FreightSans Pro Book" panose="02000606030000020004" pitchFamily="2" charset="0"/>
              <a:ea typeface="Cabin"/>
              <a:cs typeface="Cabin"/>
              <a:sym typeface="Cabin"/>
            </a:endParaRPr>
          </a:p>
        </p:txBody>
      </p:sp>
      <p:sp>
        <p:nvSpPr>
          <p:cNvPr id="7" name="Google Shape;4006;p113">
            <a:extLst>
              <a:ext uri="{FF2B5EF4-FFF2-40B4-BE49-F238E27FC236}">
                <a16:creationId xmlns:a16="http://schemas.microsoft.com/office/drawing/2014/main" xmlns="" id="{60926448-BC99-784A-A43C-840FE9B30E4F}"/>
              </a:ext>
            </a:extLst>
          </p:cNvPr>
          <p:cNvSpPr txBox="1"/>
          <p:nvPr/>
        </p:nvSpPr>
        <p:spPr>
          <a:xfrm>
            <a:off x="3427768" y="3532361"/>
            <a:ext cx="2427600" cy="2820600"/>
          </a:xfrm>
          <a:prstGeom prst="rect">
            <a:avLst/>
          </a:prstGeom>
          <a:solidFill>
            <a:srgbClr val="59A6AB">
              <a:alpha val="356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bin"/>
              <a:buNone/>
            </a:pPr>
            <a:r>
              <a:rPr lang="en-US" sz="1400" b="1" dirty="0">
                <a:solidFill>
                  <a:schemeClr val="dk1"/>
                </a:solidFill>
                <a:latin typeface="FreightSans Pro Semibold" panose="02000606030000020004" pitchFamily="2" charset="0"/>
                <a:ea typeface="Cabin"/>
                <a:cs typeface="Cabin"/>
                <a:sym typeface="Cabin"/>
              </a:rPr>
              <a:t>LCAPs must include services that target each major student subgroup, including:</a:t>
            </a:r>
            <a:endParaRPr b="1" dirty="0">
              <a:latin typeface="FreightSans Pro Semibold"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Racial/ethnic subgroups</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Low-income students</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English learners</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Students with disabilities </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Foster youth</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Noto Sans Symbols"/>
              <a:buChar char="✓"/>
            </a:pPr>
            <a:r>
              <a:rPr lang="en-US" sz="1400" dirty="0">
                <a:solidFill>
                  <a:schemeClr val="dk1"/>
                </a:solidFill>
                <a:latin typeface="FreightSans Pro Book" panose="02000606030000020004" pitchFamily="2" charset="0"/>
                <a:ea typeface="Cabin"/>
                <a:cs typeface="Cabin"/>
                <a:sym typeface="Cabin"/>
              </a:rPr>
              <a:t>  Homeless youth</a:t>
            </a:r>
            <a:endParaRPr sz="1400" dirty="0">
              <a:solidFill>
                <a:schemeClr val="dk1"/>
              </a:solidFill>
              <a:latin typeface="FreightSans Pro Book" panose="02000606030000020004" pitchFamily="2" charset="0"/>
              <a:ea typeface="Cabin"/>
              <a:cs typeface="Cabin"/>
              <a:sym typeface="Cabin"/>
            </a:endParaRPr>
          </a:p>
        </p:txBody>
      </p:sp>
      <p:sp>
        <p:nvSpPr>
          <p:cNvPr id="8" name="Google Shape;4007;p113">
            <a:extLst>
              <a:ext uri="{FF2B5EF4-FFF2-40B4-BE49-F238E27FC236}">
                <a16:creationId xmlns:a16="http://schemas.microsoft.com/office/drawing/2014/main" xmlns="" id="{36881646-EE1C-C94B-A81D-57A518FDC73D}"/>
              </a:ext>
            </a:extLst>
          </p:cNvPr>
          <p:cNvSpPr txBox="1"/>
          <p:nvPr/>
        </p:nvSpPr>
        <p:spPr>
          <a:xfrm>
            <a:off x="6293600" y="3532365"/>
            <a:ext cx="2427600" cy="2820596"/>
          </a:xfrm>
          <a:prstGeom prst="rect">
            <a:avLst/>
          </a:prstGeom>
          <a:solidFill>
            <a:srgbClr val="59A6AB">
              <a:alpha val="356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bin"/>
              <a:buNone/>
            </a:pPr>
            <a:r>
              <a:rPr lang="en-US" sz="1400" b="1" dirty="0">
                <a:solidFill>
                  <a:schemeClr val="dk1"/>
                </a:solidFill>
                <a:latin typeface="FreightSans Pro Semibold" panose="02000606030000020004" pitchFamily="2" charset="0"/>
                <a:ea typeface="Cabin"/>
                <a:cs typeface="Cabin"/>
                <a:sym typeface="Cabin"/>
              </a:rPr>
              <a:t>LCAPs must address the </a:t>
            </a:r>
            <a:endParaRPr b="1" dirty="0">
              <a:latin typeface="FreightSans Pro Semibold" panose="02000606030000020004" pitchFamily="2" charset="0"/>
            </a:endParaRPr>
          </a:p>
          <a:p>
            <a:pPr marL="0" marR="0" lvl="0" indent="0" algn="l" rtl="0">
              <a:spcBef>
                <a:spcPts val="0"/>
              </a:spcBef>
              <a:spcAft>
                <a:spcPts val="0"/>
              </a:spcAft>
              <a:buClr>
                <a:schemeClr val="dk1"/>
              </a:buClr>
              <a:buSzPts val="1400"/>
              <a:buFont typeface="Cabin"/>
              <a:buNone/>
            </a:pPr>
            <a:r>
              <a:rPr lang="en-US" sz="1400" b="1" dirty="0">
                <a:solidFill>
                  <a:schemeClr val="dk1"/>
                </a:solidFill>
                <a:latin typeface="FreightSans Pro Semibold" panose="02000606030000020004" pitchFamily="2" charset="0"/>
                <a:ea typeface="Cabin"/>
                <a:cs typeface="Cabin"/>
                <a:sym typeface="Cabin"/>
              </a:rPr>
              <a:t>8 State Priorities:</a:t>
            </a:r>
            <a:endParaRPr b="1" dirty="0">
              <a:latin typeface="FreightSans Pro Semibold" panose="02000606030000020004" pitchFamily="2" charset="0"/>
            </a:endParaRPr>
          </a:p>
          <a:p>
            <a:pPr marL="0" marR="0" lvl="0" indent="0" algn="l" rtl="0">
              <a:spcBef>
                <a:spcPts val="0"/>
              </a:spcBef>
              <a:spcAft>
                <a:spcPts val="0"/>
              </a:spcAft>
              <a:buClr>
                <a:schemeClr val="dk1"/>
              </a:buClr>
              <a:buSzPts val="500"/>
              <a:buFont typeface="Cabin"/>
              <a:buNone/>
            </a:pPr>
            <a:endParaRPr sz="500" dirty="0">
              <a:solidFill>
                <a:schemeClr val="dk1"/>
              </a:solidFill>
              <a:latin typeface="FreightSans Pro Book" panose="02000606030000020004" pitchFamily="2" charset="0"/>
              <a:ea typeface="Cabin"/>
              <a:cs typeface="Cabin"/>
              <a:sym typeface="Cabin"/>
            </a:endParaRPr>
          </a:p>
          <a:p>
            <a:pPr marL="342900" marR="0" lvl="0" indent="-342900" algn="l" rtl="0">
              <a:lnSpc>
                <a:spcPct val="80000"/>
              </a:lnSpc>
              <a:spcBef>
                <a:spcPts val="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Basic Services</a:t>
            </a:r>
            <a:endParaRPr dirty="0">
              <a:latin typeface="FreightSans Pro Book" panose="02000606030000020004" pitchFamily="2" charset="0"/>
            </a:endParaRPr>
          </a:p>
          <a:p>
            <a:pPr marL="342900" marR="0" lvl="0" indent="-342900" algn="l" rtl="0">
              <a:lnSpc>
                <a:spcPct val="80000"/>
              </a:lnSpc>
              <a:spcBef>
                <a:spcPts val="60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Implementation of  standards</a:t>
            </a:r>
            <a:endParaRPr dirty="0">
              <a:latin typeface="FreightSans Pro Book" panose="02000606030000020004" pitchFamily="2" charset="0"/>
            </a:endParaRPr>
          </a:p>
          <a:p>
            <a:pPr marL="342900" marR="0" lvl="0" indent="-342900" algn="l" rtl="0">
              <a:lnSpc>
                <a:spcPct val="80000"/>
              </a:lnSpc>
              <a:spcBef>
                <a:spcPts val="60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Parental engagement</a:t>
            </a:r>
            <a:endParaRPr dirty="0">
              <a:latin typeface="FreightSans Pro Book" panose="02000606030000020004" pitchFamily="2" charset="0"/>
            </a:endParaRPr>
          </a:p>
          <a:p>
            <a:pPr marL="342900" marR="0" lvl="0" indent="-342900" algn="l" rtl="0">
              <a:lnSpc>
                <a:spcPct val="80000"/>
              </a:lnSpc>
              <a:spcBef>
                <a:spcPts val="60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Student achievement </a:t>
            </a:r>
            <a:endParaRPr dirty="0">
              <a:latin typeface="FreightSans Pro Book" panose="02000606030000020004" pitchFamily="2" charset="0"/>
            </a:endParaRPr>
          </a:p>
          <a:p>
            <a:pPr marL="342900" marR="0" lvl="0" indent="-342900" algn="l" rtl="0">
              <a:lnSpc>
                <a:spcPct val="80000"/>
              </a:lnSpc>
              <a:spcBef>
                <a:spcPts val="60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Student engagement </a:t>
            </a:r>
            <a:endParaRPr dirty="0">
              <a:latin typeface="FreightSans Pro Book" panose="02000606030000020004" pitchFamily="2" charset="0"/>
            </a:endParaRPr>
          </a:p>
          <a:p>
            <a:pPr marL="342900" marR="0" lvl="0" indent="-342900" algn="l" rtl="0">
              <a:lnSpc>
                <a:spcPct val="80000"/>
              </a:lnSpc>
              <a:spcBef>
                <a:spcPts val="60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School climate</a:t>
            </a:r>
            <a:endParaRPr dirty="0">
              <a:latin typeface="FreightSans Pro Book" panose="02000606030000020004" pitchFamily="2" charset="0"/>
            </a:endParaRPr>
          </a:p>
          <a:p>
            <a:pPr marL="342900" marR="0" lvl="0" indent="-342900" algn="l" rtl="0">
              <a:lnSpc>
                <a:spcPct val="80000"/>
              </a:lnSpc>
              <a:spcBef>
                <a:spcPts val="60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Access to courses</a:t>
            </a:r>
            <a:endParaRPr dirty="0">
              <a:latin typeface="FreightSans Pro Book" panose="02000606030000020004" pitchFamily="2" charset="0"/>
            </a:endParaRPr>
          </a:p>
          <a:p>
            <a:pPr marL="342900" marR="0" lvl="0" indent="-342900" algn="l" rtl="0">
              <a:lnSpc>
                <a:spcPct val="80000"/>
              </a:lnSpc>
              <a:spcBef>
                <a:spcPts val="600"/>
              </a:spcBef>
              <a:spcAft>
                <a:spcPts val="0"/>
              </a:spcAft>
              <a:buClr>
                <a:schemeClr val="dk1"/>
              </a:buClr>
              <a:buSzPts val="1400"/>
              <a:buFont typeface="Cabin"/>
              <a:buAutoNum type="arabicPeriod"/>
            </a:pPr>
            <a:r>
              <a:rPr lang="en-US" sz="1400" dirty="0">
                <a:solidFill>
                  <a:schemeClr val="dk1"/>
                </a:solidFill>
                <a:latin typeface="FreightSans Pro Book" panose="02000606030000020004" pitchFamily="2" charset="0"/>
                <a:ea typeface="Cabin"/>
                <a:cs typeface="Cabin"/>
                <a:sym typeface="Cabin"/>
              </a:rPr>
              <a:t>Other student outcomes</a:t>
            </a:r>
            <a:endParaRPr dirty="0">
              <a:latin typeface="FreightSans Pro Book" panose="02000606030000020004" pitchFamily="2" charset="0"/>
            </a:endParaRPr>
          </a:p>
          <a:p>
            <a:pPr marL="0" marR="0" lvl="0" indent="0" algn="l" rtl="0">
              <a:spcBef>
                <a:spcPts val="600"/>
              </a:spcBef>
              <a:spcAft>
                <a:spcPts val="0"/>
              </a:spcAft>
              <a:buClr>
                <a:schemeClr val="dk1"/>
              </a:buClr>
              <a:buSzPts val="1400"/>
              <a:buFont typeface="Cabin"/>
              <a:buNone/>
            </a:pPr>
            <a:endParaRPr sz="1400" b="1" dirty="0">
              <a:solidFill>
                <a:schemeClr val="dk1"/>
              </a:solidFill>
              <a:latin typeface="Cabin"/>
              <a:ea typeface="Cabin"/>
              <a:cs typeface="Cabin"/>
              <a:sym typeface="Cabin"/>
            </a:endParaRPr>
          </a:p>
        </p:txBody>
      </p:sp>
      <p:pic>
        <p:nvPicPr>
          <p:cNvPr id="9" name="Google Shape;4008;p113" descr="LCFF 1 Easel.jpg">
            <a:extLst>
              <a:ext uri="{FF2B5EF4-FFF2-40B4-BE49-F238E27FC236}">
                <a16:creationId xmlns:a16="http://schemas.microsoft.com/office/drawing/2014/main" xmlns="" id="{BF60318C-DD4F-5148-A716-B3209B58B04F}"/>
              </a:ext>
            </a:extLst>
          </p:cNvPr>
          <p:cNvPicPr preferRelativeResize="0"/>
          <p:nvPr/>
        </p:nvPicPr>
        <p:blipFill rotWithShape="1">
          <a:blip r:embed="rId2">
            <a:alphaModFix/>
          </a:blip>
          <a:srcRect/>
          <a:stretch/>
        </p:blipFill>
        <p:spPr>
          <a:xfrm>
            <a:off x="1135096" y="2189978"/>
            <a:ext cx="1258722" cy="1258722"/>
          </a:xfrm>
          <a:prstGeom prst="rect">
            <a:avLst/>
          </a:prstGeom>
          <a:noFill/>
          <a:ln>
            <a:noFill/>
          </a:ln>
        </p:spPr>
      </p:pic>
      <p:pic>
        <p:nvPicPr>
          <p:cNvPr id="10" name="Google Shape;4009;p113" descr="LCFF 5 Computer.jpg">
            <a:extLst>
              <a:ext uri="{FF2B5EF4-FFF2-40B4-BE49-F238E27FC236}">
                <a16:creationId xmlns:a16="http://schemas.microsoft.com/office/drawing/2014/main" xmlns="" id="{16C46E40-E7A3-594F-8E4F-9221BD00FFBC}"/>
              </a:ext>
            </a:extLst>
          </p:cNvPr>
          <p:cNvPicPr preferRelativeResize="0"/>
          <p:nvPr/>
        </p:nvPicPr>
        <p:blipFill rotWithShape="1">
          <a:blip r:embed="rId3">
            <a:alphaModFix/>
          </a:blip>
          <a:srcRect/>
          <a:stretch/>
        </p:blipFill>
        <p:spPr>
          <a:xfrm>
            <a:off x="3944748" y="2185754"/>
            <a:ext cx="1258722" cy="1258722"/>
          </a:xfrm>
          <a:prstGeom prst="rect">
            <a:avLst/>
          </a:prstGeom>
          <a:noFill/>
          <a:ln>
            <a:noFill/>
          </a:ln>
        </p:spPr>
      </p:pic>
      <p:pic>
        <p:nvPicPr>
          <p:cNvPr id="11" name="Google Shape;4010;p113" descr="LCFF 3 Checklist.jpg">
            <a:extLst>
              <a:ext uri="{FF2B5EF4-FFF2-40B4-BE49-F238E27FC236}">
                <a16:creationId xmlns:a16="http://schemas.microsoft.com/office/drawing/2014/main" xmlns="" id="{4BD857BD-7624-244A-BCD2-121DCF2CF5F1}"/>
              </a:ext>
            </a:extLst>
          </p:cNvPr>
          <p:cNvPicPr preferRelativeResize="0"/>
          <p:nvPr/>
        </p:nvPicPr>
        <p:blipFill rotWithShape="1">
          <a:blip r:embed="rId4">
            <a:alphaModFix/>
          </a:blip>
          <a:srcRect/>
          <a:stretch/>
        </p:blipFill>
        <p:spPr>
          <a:xfrm>
            <a:off x="6889309" y="2185754"/>
            <a:ext cx="1236182" cy="1236182"/>
          </a:xfrm>
          <a:prstGeom prst="rect">
            <a:avLst/>
          </a:prstGeom>
          <a:noFill/>
          <a:ln>
            <a:noFill/>
          </a:ln>
        </p:spPr>
      </p:pic>
      <p:pic>
        <p:nvPicPr>
          <p:cNvPr id="12" name="Google Shape;3997;p112">
            <a:extLst>
              <a:ext uri="{FF2B5EF4-FFF2-40B4-BE49-F238E27FC236}">
                <a16:creationId xmlns:a16="http://schemas.microsoft.com/office/drawing/2014/main" xmlns="" id="{5265E103-57D7-FE40-885B-943396877E77}"/>
              </a:ext>
            </a:extLst>
          </p:cNvPr>
          <p:cNvPicPr preferRelativeResize="0"/>
          <p:nvPr/>
        </p:nvPicPr>
        <p:blipFill rotWithShape="1">
          <a:blip r:embed="rId5">
            <a:alphaModFix/>
          </a:blip>
          <a:srcRect/>
          <a:stretch/>
        </p:blipFill>
        <p:spPr>
          <a:xfrm>
            <a:off x="934" y="6472816"/>
            <a:ext cx="4767485" cy="262151"/>
          </a:xfrm>
          <a:prstGeom prst="rect">
            <a:avLst/>
          </a:prstGeom>
          <a:noFill/>
          <a:ln>
            <a:noFill/>
          </a:ln>
        </p:spPr>
      </p:pic>
    </p:spTree>
    <p:extLst>
      <p:ext uri="{BB962C8B-B14F-4D97-AF65-F5344CB8AC3E}">
        <p14:creationId xmlns:p14="http://schemas.microsoft.com/office/powerpoint/2010/main" val="1096334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LCAP Template Summary of Chang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an">
  <a:themeElements>
    <a:clrScheme name="Median">
      <a:dk1>
        <a:srgbClr val="000000"/>
      </a:dk1>
      <a:lt1>
        <a:srgbClr val="FFFFFF"/>
      </a:lt1>
      <a:dk2>
        <a:srgbClr val="A7A7A7"/>
      </a:dk2>
      <a:lt2>
        <a:srgbClr val="535353"/>
      </a:lt2>
      <a:accent1>
        <a:srgbClr val="53548A"/>
      </a:accent1>
      <a:accent2>
        <a:srgbClr val="438086"/>
      </a:accent2>
      <a:accent3>
        <a:srgbClr val="A04DA3"/>
      </a:accent3>
      <a:accent4>
        <a:srgbClr val="C4652D"/>
      </a:accent4>
      <a:accent5>
        <a:srgbClr val="8B5D3D"/>
      </a:accent5>
      <a:accent6>
        <a:srgbClr val="5C92B5"/>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akland Ed Fund Slide Doc Horizontal Template">
  <a:themeElements>
    <a:clrScheme name="Custom 1">
      <a:dk1>
        <a:srgbClr val="000000"/>
      </a:dk1>
      <a:lt1>
        <a:srgbClr val="FFFFFF"/>
      </a:lt1>
      <a:dk2>
        <a:srgbClr val="897C57"/>
      </a:dk2>
      <a:lt2>
        <a:srgbClr val="E2BA41"/>
      </a:lt2>
      <a:accent1>
        <a:srgbClr val="727375"/>
      </a:accent1>
      <a:accent2>
        <a:srgbClr val="D6DB64"/>
      </a:accent2>
      <a:accent3>
        <a:srgbClr val="AA795A"/>
      </a:accent3>
      <a:accent4>
        <a:srgbClr val="F4E57F"/>
      </a:accent4>
      <a:accent5>
        <a:srgbClr val="87C263"/>
      </a:accent5>
      <a:accent6>
        <a:srgbClr val="184B75"/>
      </a:accent6>
      <a:hlink>
        <a:srgbClr val="3C8689"/>
      </a:hlink>
      <a:folHlink>
        <a:srgbClr val="897C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akland Ed Fund PPTX Both Models">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3335</Words>
  <Application>Microsoft Office PowerPoint</Application>
  <PresentationFormat>On-screen Show (4:3)</PresentationFormat>
  <Paragraphs>424</Paragraphs>
  <Slides>35</Slides>
  <Notes>25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35</vt:i4>
      </vt:variant>
    </vt:vector>
  </HeadingPairs>
  <TitlesOfParts>
    <vt:vector size="55" baseType="lpstr">
      <vt:lpstr>Arial</vt:lpstr>
      <vt:lpstr>Source Sans Pro</vt:lpstr>
      <vt:lpstr>Helvetica Neue</vt:lpstr>
      <vt:lpstr>Questrial</vt:lpstr>
      <vt:lpstr>Verdana</vt:lpstr>
      <vt:lpstr>Open Sans</vt:lpstr>
      <vt:lpstr>Calibri</vt:lpstr>
      <vt:lpstr>FreightSans Pro Semibold</vt:lpstr>
      <vt:lpstr>Gill Sans</vt:lpstr>
      <vt:lpstr>Cabin</vt:lpstr>
      <vt:lpstr>Noto Sans Symbols</vt:lpstr>
      <vt:lpstr>Arial Narrow</vt:lpstr>
      <vt:lpstr>Georgia</vt:lpstr>
      <vt:lpstr>FreightSans Pro Book</vt:lpstr>
      <vt:lpstr>Times New Roman</vt:lpstr>
      <vt:lpstr>LCAP Template Summary of Changes</vt:lpstr>
      <vt:lpstr>Median</vt:lpstr>
      <vt:lpstr>Oakland Ed Fund Slide Doc Horizontal Template</vt:lpstr>
      <vt:lpstr>Oakland Ed Fund PPTX Both Models</vt:lpstr>
      <vt:lpstr>Office Theme</vt:lpstr>
      <vt:lpstr>LCAP Parent Engagement LCAP Involucración de Padres  2018-2019 </vt:lpstr>
      <vt:lpstr>TODAY’S OUTCOMES</vt:lpstr>
      <vt:lpstr>RESULTADOS DE HOY</vt:lpstr>
      <vt:lpstr> 2019 LCAP Update (Timeline)</vt:lpstr>
      <vt:lpstr>Actualización de LCAP 2019 (Itinerario)</vt:lpstr>
      <vt:lpstr>Local Control Accountability Process  Proceso de Rendición de Cuentas con Control Local</vt:lpstr>
      <vt:lpstr>WHAT ARE THE LCFF AND LCAP?</vt:lpstr>
      <vt:lpstr>¿QUÉ SON LCFF  Y LCAP?</vt:lpstr>
      <vt:lpstr>LOCAL CONTROL &amp; ACCOUNTABILITY PLAN</vt:lpstr>
      <vt:lpstr>PLAN DE RENDICIÓN DE CUENTAS Y CONTROL LOCAL</vt:lpstr>
      <vt:lpstr>PowerPoint Presentation</vt:lpstr>
      <vt:lpstr>PowerPoint Presentation</vt:lpstr>
      <vt:lpstr>LCAP Theory of Action</vt:lpstr>
      <vt:lpstr>LCAP Theory of Action</vt:lpstr>
      <vt:lpstr>Financial Positions-LCAP Goals</vt:lpstr>
      <vt:lpstr>Posiciones financieras-Metas de LCAP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PROVIDE INPUT TODAY AND ENSURE ALL STUDENTS ARE READY FOR THE JOURNEY AHEAD DAR OPINIONES HOY Y ASEGURAR QUE TODOS LOS ALUMNOS ESTÁN LISTOS PARA EL VIAJE QUE TIENEN POR DELANTE Let’s Talk! AND THE LCAP            Let’s Talk! Y EL LCAP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2018-2019-2020 SAUSD   [Insert Title]</dc:title>
  <dc:creator>Christine</dc:creator>
  <cp:lastModifiedBy>Student</cp:lastModifiedBy>
  <cp:revision>71</cp:revision>
  <cp:lastPrinted>2018-12-07T15:09:16Z</cp:lastPrinted>
  <dcterms:modified xsi:type="dcterms:W3CDTF">2018-12-13T22:50:56Z</dcterms:modified>
</cp:coreProperties>
</file>